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handoutMasterIdLst>
    <p:handoutMasterId r:id="rId21"/>
  </p:handoutMasterIdLst>
  <p:sldIdLst>
    <p:sldId id="368" r:id="rId5"/>
    <p:sldId id="369" r:id="rId6"/>
    <p:sldId id="370" r:id="rId7"/>
    <p:sldId id="371" r:id="rId8"/>
    <p:sldId id="372" r:id="rId9"/>
    <p:sldId id="373" r:id="rId10"/>
    <p:sldId id="374" r:id="rId11"/>
    <p:sldId id="375" r:id="rId12"/>
    <p:sldId id="376" r:id="rId13"/>
    <p:sldId id="377" r:id="rId14"/>
    <p:sldId id="378" r:id="rId15"/>
    <p:sldId id="379" r:id="rId16"/>
    <p:sldId id="380" r:id="rId17"/>
    <p:sldId id="366" r:id="rId18"/>
    <p:sldId id="381" r:id="rId19"/>
  </p:sldIdLst>
  <p:sldSz cx="12192000" cy="6858000"/>
  <p:notesSz cx="7315200" cy="96012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0" userDrawn="1">
          <p15:clr>
            <a:srgbClr val="A4A3A4"/>
          </p15:clr>
        </p15:guide>
        <p15:guide id="11" orient="horz" pos="2160" userDrawn="1">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eller, Dona" initials="DZ" lastIdx="28" clrIdx="0"/>
  <p:cmAuthor id="2" name="Cousins, Frances (UK - Cambridge)" initials="CF(-C" lastIdx="8" clrIdx="1"/>
  <p:cmAuthor id="3" name="Ovens, Richard (UK - London)" initials="OR(-L" lastIdx="0" clrIdx="2"/>
  <p:cmAuthor id="4" name="Amies, Hannah (UK - London)" initials="AH(-L" lastIdx="20" clrIdx="3"/>
  <p:cmAuthor id="5" name="Knee, Rebecca (UK - London)" initials="KR(-L" lastIdx="6" clrIdx="4"/>
  <p:cmAuthor id="6" name="Julia Millman" initials="JM" lastIdx="2"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FF00FF"/>
    <a:srgbClr val="FF9933"/>
    <a:srgbClr val="86BC25"/>
    <a:srgbClr val="00A3E0"/>
    <a:srgbClr val="62B5E5"/>
    <a:srgbClr val="CC99FF"/>
    <a:srgbClr val="ACAEB0"/>
    <a:srgbClr val="18F689"/>
    <a:srgbClr val="0097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40" autoAdjust="0"/>
    <p:restoredTop sz="94095" autoAdjust="0"/>
  </p:normalViewPr>
  <p:slideViewPr>
    <p:cSldViewPr snapToGrid="0" showGuides="1">
      <p:cViewPr varScale="1">
        <p:scale>
          <a:sx n="74" d="100"/>
          <a:sy n="74" d="100"/>
        </p:scale>
        <p:origin x="600" y="72"/>
      </p:cViewPr>
      <p:guideLst>
        <p:guide/>
        <p:guide orient="horz" pos="2160"/>
      </p:guideLst>
    </p:cSldViewPr>
  </p:slideViewPr>
  <p:outlineViewPr>
    <p:cViewPr>
      <p:scale>
        <a:sx n="33" d="100"/>
        <a:sy n="33" d="100"/>
      </p:scale>
      <p:origin x="0" y="-59190"/>
    </p:cViewPr>
  </p:outlineViewPr>
  <p:notesTextViewPr>
    <p:cViewPr>
      <p:scale>
        <a:sx n="3" d="2"/>
        <a:sy n="3" d="2"/>
      </p:scale>
      <p:origin x="0" y="0"/>
    </p:cViewPr>
  </p:notesTextViewPr>
  <p:sorterViewPr>
    <p:cViewPr varScale="1">
      <p:scale>
        <a:sx n="1" d="1"/>
        <a:sy n="1" d="1"/>
      </p:scale>
      <p:origin x="0" y="0"/>
    </p:cViewPr>
  </p:sorterViewPr>
  <p:notesViewPr>
    <p:cSldViewPr snapToGrid="0" showGuides="1">
      <p:cViewPr varScale="1">
        <p:scale>
          <a:sx n="64" d="100"/>
          <a:sy n="64" d="100"/>
        </p:scale>
        <p:origin x="1938" y="84"/>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gs" Target="tags/tag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m Davey" userId="56521abb-ba0b-4b35-bb58-77079940deb5" providerId="ADAL" clId="{DD543C75-E2DB-4B5B-B5BB-20F5C15A6F0B}"/>
    <pc:docChg chg="undo custSel modSld">
      <pc:chgData name="Tim Davey" userId="56521abb-ba0b-4b35-bb58-77079940deb5" providerId="ADAL" clId="{DD543C75-E2DB-4B5B-B5BB-20F5C15A6F0B}" dt="2020-10-12T13:04:39.624" v="333" actId="20577"/>
      <pc:docMkLst>
        <pc:docMk/>
      </pc:docMkLst>
      <pc:sldChg chg="addSp modSp">
        <pc:chgData name="Tim Davey" userId="56521abb-ba0b-4b35-bb58-77079940deb5" providerId="ADAL" clId="{DD543C75-E2DB-4B5B-B5BB-20F5C15A6F0B}" dt="2020-10-12T13:04:19.839" v="304" actId="1037"/>
        <pc:sldMkLst>
          <pc:docMk/>
          <pc:sldMk cId="275702187" sldId="352"/>
        </pc:sldMkLst>
        <pc:spChg chg="mod">
          <ac:chgData name="Tim Davey" userId="56521abb-ba0b-4b35-bb58-77079940deb5" providerId="ADAL" clId="{DD543C75-E2DB-4B5B-B5BB-20F5C15A6F0B}" dt="2020-10-12T13:02:36.123" v="169" actId="1037"/>
          <ac:spMkLst>
            <pc:docMk/>
            <pc:sldMk cId="275702187" sldId="352"/>
            <ac:spMk id="34" creationId="{9152CA9B-325F-490B-8273-1545E0A6CC87}"/>
          </ac:spMkLst>
        </pc:spChg>
        <pc:spChg chg="add mod">
          <ac:chgData name="Tim Davey" userId="56521abb-ba0b-4b35-bb58-77079940deb5" providerId="ADAL" clId="{DD543C75-E2DB-4B5B-B5BB-20F5C15A6F0B}" dt="2020-10-12T13:04:19.839" v="304" actId="1037"/>
          <ac:spMkLst>
            <pc:docMk/>
            <pc:sldMk cId="275702187" sldId="352"/>
            <ac:spMk id="35" creationId="{BEFAFACF-84D3-47C3-94AC-66B4B8D44CF5}"/>
          </ac:spMkLst>
        </pc:spChg>
        <pc:spChg chg="add mod">
          <ac:chgData name="Tim Davey" userId="56521abb-ba0b-4b35-bb58-77079940deb5" providerId="ADAL" clId="{DD543C75-E2DB-4B5B-B5BB-20F5C15A6F0B}" dt="2020-10-12T13:04:04.677" v="289" actId="1037"/>
          <ac:spMkLst>
            <pc:docMk/>
            <pc:sldMk cId="275702187" sldId="352"/>
            <ac:spMk id="37" creationId="{E5DD21D8-FA30-4595-93A5-723B7497F0D7}"/>
          </ac:spMkLst>
        </pc:spChg>
        <pc:spChg chg="mod">
          <ac:chgData name="Tim Davey" userId="56521abb-ba0b-4b35-bb58-77079940deb5" providerId="ADAL" clId="{DD543C75-E2DB-4B5B-B5BB-20F5C15A6F0B}" dt="2020-10-12T13:02:08.982" v="86" actId="1037"/>
          <ac:spMkLst>
            <pc:docMk/>
            <pc:sldMk cId="275702187" sldId="352"/>
            <ac:spMk id="38" creationId="{00000000-0000-0000-0000-000000000000}"/>
          </ac:spMkLst>
        </pc:spChg>
        <pc:spChg chg="add mod">
          <ac:chgData name="Tim Davey" userId="56521abb-ba0b-4b35-bb58-77079940deb5" providerId="ADAL" clId="{DD543C75-E2DB-4B5B-B5BB-20F5C15A6F0B}" dt="2020-10-12T13:04:15.108" v="293" actId="1076"/>
          <ac:spMkLst>
            <pc:docMk/>
            <pc:sldMk cId="275702187" sldId="352"/>
            <ac:spMk id="39" creationId="{A9D92198-DD7D-46B4-B24D-5B5E4D77633C}"/>
          </ac:spMkLst>
        </pc:spChg>
        <pc:spChg chg="mod">
          <ac:chgData name="Tim Davey" userId="56521abb-ba0b-4b35-bb58-77079940deb5" providerId="ADAL" clId="{DD543C75-E2DB-4B5B-B5BB-20F5C15A6F0B}" dt="2020-10-12T13:02:33.551" v="160" actId="1037"/>
          <ac:spMkLst>
            <pc:docMk/>
            <pc:sldMk cId="275702187" sldId="352"/>
            <ac:spMk id="40" creationId="{00000000-0000-0000-0000-000000000000}"/>
          </ac:spMkLst>
        </pc:spChg>
        <pc:spChg chg="mod">
          <ac:chgData name="Tim Davey" userId="56521abb-ba0b-4b35-bb58-77079940deb5" providerId="ADAL" clId="{DD543C75-E2DB-4B5B-B5BB-20F5C15A6F0B}" dt="2020-10-12T13:02:27.314" v="133" actId="1038"/>
          <ac:spMkLst>
            <pc:docMk/>
            <pc:sldMk cId="275702187" sldId="352"/>
            <ac:spMk id="49" creationId="{00000000-0000-0000-0000-000000000000}"/>
          </ac:spMkLst>
        </pc:spChg>
        <pc:spChg chg="mod">
          <ac:chgData name="Tim Davey" userId="56521abb-ba0b-4b35-bb58-77079940deb5" providerId="ADAL" clId="{DD543C75-E2DB-4B5B-B5BB-20F5C15A6F0B}" dt="2020-10-12T13:02:06.651" v="76" actId="1037"/>
          <ac:spMkLst>
            <pc:docMk/>
            <pc:sldMk cId="275702187" sldId="352"/>
            <ac:spMk id="50" creationId="{00000000-0000-0000-0000-000000000000}"/>
          </ac:spMkLst>
        </pc:spChg>
      </pc:sldChg>
      <pc:sldChg chg="modSp">
        <pc:chgData name="Tim Davey" userId="56521abb-ba0b-4b35-bb58-77079940deb5" providerId="ADAL" clId="{DD543C75-E2DB-4B5B-B5BB-20F5C15A6F0B}" dt="2020-10-12T13:04:39.624" v="333" actId="20577"/>
        <pc:sldMkLst>
          <pc:docMk/>
          <pc:sldMk cId="2881356339" sldId="353"/>
        </pc:sldMkLst>
        <pc:graphicFrameChg chg="modGraphic">
          <ac:chgData name="Tim Davey" userId="56521abb-ba0b-4b35-bb58-77079940deb5" providerId="ADAL" clId="{DD543C75-E2DB-4B5B-B5BB-20F5C15A6F0B}" dt="2020-10-12T13:04:39.624" v="333" actId="20577"/>
          <ac:graphicFrameMkLst>
            <pc:docMk/>
            <pc:sldMk cId="2881356339" sldId="353"/>
            <ac:graphicFrameMk id="18" creationId="{00000000-0000-0000-0000-000000000000}"/>
          </ac:graphicFrameMkLst>
        </pc:graphicFrame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1"/>
            <a:ext cx="3170138" cy="479539"/>
          </a:xfrm>
          <a:prstGeom prst="rect">
            <a:avLst/>
          </a:prstGeom>
        </p:spPr>
        <p:txBody>
          <a:bodyPr vert="horz" lIns="90913" tIns="45457" rIns="90913" bIns="45457" rtlCol="0"/>
          <a:lstStyle>
            <a:lvl1pPr algn="l">
              <a:defRPr sz="1100"/>
            </a:lvl1pPr>
          </a:lstStyle>
          <a:p>
            <a:endParaRPr lang="en-GB" dirty="0">
              <a:latin typeface="Arial" panose="020B0604020202020204" pitchFamily="34" charset="0"/>
            </a:endParaRPr>
          </a:p>
        </p:txBody>
      </p:sp>
      <p:sp>
        <p:nvSpPr>
          <p:cNvPr id="3" name="Date Placeholder 2"/>
          <p:cNvSpPr>
            <a:spLocks noGrp="1"/>
          </p:cNvSpPr>
          <p:nvPr>
            <p:ph type="dt" sz="quarter" idx="1"/>
          </p:nvPr>
        </p:nvSpPr>
        <p:spPr>
          <a:xfrm>
            <a:off x="4143427" y="1"/>
            <a:ext cx="3170138" cy="479539"/>
          </a:xfrm>
          <a:prstGeom prst="rect">
            <a:avLst/>
          </a:prstGeom>
        </p:spPr>
        <p:txBody>
          <a:bodyPr vert="horz" lIns="90913" tIns="45457" rIns="90913" bIns="45457" rtlCol="0"/>
          <a:lstStyle>
            <a:lvl1pPr algn="r">
              <a:defRPr sz="1100"/>
            </a:lvl1pPr>
          </a:lstStyle>
          <a:p>
            <a:fld id="{B4AD245C-091B-44E2-BFB0-BD94217887F7}" type="datetimeFigureOut">
              <a:rPr lang="en-GB" smtClean="0">
                <a:latin typeface="Arial" panose="020B0604020202020204" pitchFamily="34" charset="0"/>
              </a:rPr>
              <a:t>12/01/2021</a:t>
            </a:fld>
            <a:endParaRPr lang="en-GB" dirty="0">
              <a:latin typeface="Arial" panose="020B0604020202020204" pitchFamily="34" charset="0"/>
            </a:endParaRPr>
          </a:p>
        </p:txBody>
      </p:sp>
      <p:sp>
        <p:nvSpPr>
          <p:cNvPr id="4" name="Footer Placeholder 3"/>
          <p:cNvSpPr>
            <a:spLocks noGrp="1"/>
          </p:cNvSpPr>
          <p:nvPr>
            <p:ph type="ftr" sz="quarter" idx="2"/>
          </p:nvPr>
        </p:nvSpPr>
        <p:spPr>
          <a:xfrm>
            <a:off x="4" y="9120173"/>
            <a:ext cx="3170138" cy="479539"/>
          </a:xfrm>
          <a:prstGeom prst="rect">
            <a:avLst/>
          </a:prstGeom>
        </p:spPr>
        <p:txBody>
          <a:bodyPr vert="horz" lIns="90913" tIns="45457" rIns="90913" bIns="45457" rtlCol="0" anchor="b"/>
          <a:lstStyle>
            <a:lvl1pPr algn="l">
              <a:defRPr sz="1100"/>
            </a:lvl1pPr>
          </a:lstStyle>
          <a:p>
            <a:endParaRPr lang="en-GB" dirty="0">
              <a:latin typeface="Arial" panose="020B0604020202020204" pitchFamily="34" charset="0"/>
            </a:endParaRPr>
          </a:p>
        </p:txBody>
      </p:sp>
      <p:sp>
        <p:nvSpPr>
          <p:cNvPr id="5" name="Slide Number Placeholder 4"/>
          <p:cNvSpPr>
            <a:spLocks noGrp="1"/>
          </p:cNvSpPr>
          <p:nvPr>
            <p:ph type="sldNum" sz="quarter" idx="3"/>
          </p:nvPr>
        </p:nvSpPr>
        <p:spPr>
          <a:xfrm>
            <a:off x="4143427" y="9120173"/>
            <a:ext cx="3170138" cy="479539"/>
          </a:xfrm>
          <a:prstGeom prst="rect">
            <a:avLst/>
          </a:prstGeom>
        </p:spPr>
        <p:txBody>
          <a:bodyPr vert="horz" lIns="90913" tIns="45457" rIns="90913" bIns="45457" rtlCol="0" anchor="b"/>
          <a:lstStyle>
            <a:lvl1pPr algn="r">
              <a:defRPr sz="1100"/>
            </a:lvl1pPr>
          </a:lstStyle>
          <a:p>
            <a:fld id="{9A913F39-CFF6-40F1-84D1-700840B41EAB}" type="slidenum">
              <a:rPr lang="en-GB" smtClean="0">
                <a:latin typeface="Arial" panose="020B0604020202020204" pitchFamily="34" charset="0"/>
              </a:rPr>
              <a:t>‹#›</a:t>
            </a:fld>
            <a:endParaRPr lang="en-GB" dirty="0">
              <a:latin typeface="Arial" panose="020B0604020202020204" pitchFamily="34" charset="0"/>
            </a:endParaRPr>
          </a:p>
        </p:txBody>
      </p:sp>
    </p:spTree>
    <p:extLst>
      <p:ext uri="{BB962C8B-B14F-4D97-AF65-F5344CB8AC3E}">
        <p14:creationId xmlns:p14="http://schemas.microsoft.com/office/powerpoint/2010/main" val="19548131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8478" tIns="49238" rIns="98478" bIns="49238" rtlCol="0"/>
          <a:lstStyle>
            <a:lvl1pPr algn="l" eaLnBrk="1">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4143589" y="1"/>
            <a:ext cx="3169920" cy="480060"/>
          </a:xfrm>
          <a:prstGeom prst="rect">
            <a:avLst/>
          </a:prstGeom>
        </p:spPr>
        <p:txBody>
          <a:bodyPr vert="horz" lIns="98478" tIns="49238" rIns="98478" bIns="49238" rtlCol="0"/>
          <a:lstStyle>
            <a:lvl1pPr algn="r">
              <a:defRPr sz="1200">
                <a:latin typeface="Arial" panose="020B0604020202020204" pitchFamily="34" charset="0"/>
              </a:defRPr>
            </a:lvl1pPr>
          </a:lstStyle>
          <a:p>
            <a:fld id="{0BA5BBE4-AEA3-489A-A28E-0C2FAF2506E3}" type="datetimeFigureOut">
              <a:rPr lang="en-GB" smtClean="0"/>
              <a:pPr/>
              <a:t>12/01/2021</a:t>
            </a:fld>
            <a:endParaRPr lang="en-GB" dirty="0"/>
          </a:p>
        </p:txBody>
      </p:sp>
      <p:sp>
        <p:nvSpPr>
          <p:cNvPr id="4" name="Slide Image Placeholder 3"/>
          <p:cNvSpPr>
            <a:spLocks noGrp="1" noRot="1" noChangeAspect="1"/>
          </p:cNvSpPr>
          <p:nvPr>
            <p:ph type="sldImg" idx="2"/>
          </p:nvPr>
        </p:nvSpPr>
        <p:spPr>
          <a:xfrm>
            <a:off x="458788" y="720725"/>
            <a:ext cx="6397625" cy="3598863"/>
          </a:xfrm>
          <a:prstGeom prst="rect">
            <a:avLst/>
          </a:prstGeom>
          <a:noFill/>
          <a:ln w="12700">
            <a:solidFill>
              <a:prstClr val="black"/>
            </a:solidFill>
          </a:ln>
        </p:spPr>
        <p:txBody>
          <a:bodyPr vert="horz" lIns="98478" tIns="49238" rIns="98478" bIns="49238" rtlCol="0" anchor="ctr"/>
          <a:lstStyle/>
          <a:p>
            <a:endParaRPr lang="en-GB" dirty="0"/>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8478" tIns="49238" rIns="98478" bIns="49238"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Footer Placeholder 5"/>
          <p:cNvSpPr>
            <a:spLocks noGrp="1"/>
          </p:cNvSpPr>
          <p:nvPr>
            <p:ph type="ftr" sz="quarter" idx="4"/>
          </p:nvPr>
        </p:nvSpPr>
        <p:spPr>
          <a:xfrm>
            <a:off x="0" y="9119475"/>
            <a:ext cx="3169920" cy="480060"/>
          </a:xfrm>
          <a:prstGeom prst="rect">
            <a:avLst/>
          </a:prstGeom>
        </p:spPr>
        <p:txBody>
          <a:bodyPr vert="horz" lIns="98478" tIns="49238" rIns="98478" bIns="49238" rtlCol="0" anchor="b"/>
          <a:lstStyle>
            <a:lvl1pPr algn="l" eaLnBrk="1">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4143589" y="9119475"/>
            <a:ext cx="3169920" cy="480060"/>
          </a:xfrm>
          <a:prstGeom prst="rect">
            <a:avLst/>
          </a:prstGeom>
        </p:spPr>
        <p:txBody>
          <a:bodyPr vert="horz" lIns="98478" tIns="49238" rIns="98478" bIns="49238" rtlCol="0" anchor="b"/>
          <a:lstStyle>
            <a:lvl1pPr algn="r">
              <a:defRPr sz="1200">
                <a:latin typeface="Arial" panose="020B0604020202020204" pitchFamily="34" charset="0"/>
              </a:defRPr>
            </a:lvl1pPr>
          </a:lstStyle>
          <a:p>
            <a:fld id="{C0F4A2C8-6C88-4E71-83EE-698B9D4FE22F}" type="slidenum">
              <a:rPr lang="en-GB" smtClean="0"/>
              <a:pPr/>
              <a:t>‹#›</a:t>
            </a:fld>
            <a:endParaRPr lang="en-GB" dirty="0"/>
          </a:p>
        </p:txBody>
      </p:sp>
    </p:spTree>
    <p:extLst>
      <p:ext uri="{BB962C8B-B14F-4D97-AF65-F5344CB8AC3E}">
        <p14:creationId xmlns:p14="http://schemas.microsoft.com/office/powerpoint/2010/main" val="190473029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0F4A2C8-6C88-4E71-83EE-698B9D4FE22F}" type="slidenum">
              <a:rPr lang="en-GB" smtClean="0">
                <a:solidFill>
                  <a:srgbClr val="000000"/>
                </a:solidFill>
              </a:rPr>
              <a:pPr/>
              <a:t>4</a:t>
            </a:fld>
            <a:endParaRPr lang="en-GB" dirty="0">
              <a:solidFill>
                <a:srgbClr val="000000"/>
              </a:solidFill>
            </a:endParaRPr>
          </a:p>
        </p:txBody>
      </p:sp>
    </p:spTree>
    <p:extLst>
      <p:ext uri="{BB962C8B-B14F-4D97-AF65-F5344CB8AC3E}">
        <p14:creationId xmlns:p14="http://schemas.microsoft.com/office/powerpoint/2010/main" val="17718264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C0F4A2C8-6C88-4E71-83EE-698B9D4FE22F}" type="slidenum">
              <a:rPr lang="en-GB" smtClean="0"/>
              <a:pPr/>
              <a:t>15</a:t>
            </a:fld>
            <a:endParaRPr lang="en-GB" dirty="0"/>
          </a:p>
        </p:txBody>
      </p:sp>
    </p:spTree>
    <p:extLst>
      <p:ext uri="{BB962C8B-B14F-4D97-AF65-F5344CB8AC3E}">
        <p14:creationId xmlns:p14="http://schemas.microsoft.com/office/powerpoint/2010/main" val="37113287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3.vml"/><Relationship Id="rId5" Type="http://schemas.openxmlformats.org/officeDocument/2006/relationships/image" Target="../media/image5.emf"/><Relationship Id="rId4" Type="http://schemas.openxmlformats.org/officeDocument/2006/relationships/oleObject" Target="../embeddings/oleObject3.bin"/></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4.emf"/><Relationship Id="rId5" Type="http://schemas.openxmlformats.org/officeDocument/2006/relationships/image" Target="../media/image5.emf"/><Relationship Id="rId4" Type="http://schemas.openxmlformats.org/officeDocument/2006/relationships/oleObject" Target="../embeddings/oleObject2.bin"/></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 Black">
    <p:bg bwMode="gray">
      <p:bgRef idx="1001">
        <a:schemeClr val="bg1"/>
      </p:bgRef>
    </p:bg>
    <p:spTree>
      <p:nvGrpSpPr>
        <p:cNvPr id="1" name=""/>
        <p:cNvGrpSpPr/>
        <p:nvPr/>
      </p:nvGrpSpPr>
      <p:grpSpPr>
        <a:xfrm>
          <a:off x="0" y="0"/>
          <a:ext cx="0" cy="0"/>
          <a:chOff x="0" y="0"/>
          <a:chExt cx="0" cy="0"/>
        </a:xfrm>
      </p:grpSpPr>
      <p:pic>
        <p:nvPicPr>
          <p:cNvPr id="4" name="Background 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SD_LAN_peDocumentDate"/>
          <p:cNvSpPr>
            <a:spLocks noGrp="1"/>
          </p:cNvSpPr>
          <p:nvPr>
            <p:ph type="body" sz="quarter" idx="14" hasCustomPrompt="1"/>
          </p:nvPr>
        </p:nvSpPr>
        <p:spPr>
          <a:xfrm>
            <a:off x="501651" y="6376035"/>
            <a:ext cx="9204205" cy="277813"/>
          </a:xfrm>
        </p:spPr>
        <p:txBody>
          <a:bodyPr lIns="10800"/>
          <a:lstStyle>
            <a:lvl1pPr>
              <a:lnSpc>
                <a:spcPct val="106000"/>
              </a:lnSpc>
              <a:spcAft>
                <a:spcPts val="0"/>
              </a:spcAft>
              <a:defRPr sz="1000"/>
            </a:lvl1pPr>
          </a:lstStyle>
          <a:p>
            <a:pPr lvl="0"/>
            <a:r>
              <a:rPr lang="en-GB" dirty="0"/>
              <a:t>Name | Date</a:t>
            </a:r>
          </a:p>
        </p:txBody>
      </p:sp>
      <p:sp>
        <p:nvSpPr>
          <p:cNvPr id="9" name="Picture Placeholder 8"/>
          <p:cNvSpPr>
            <a:spLocks noGrp="1" noChangeAspect="1"/>
          </p:cNvSpPr>
          <p:nvPr>
            <p:ph type="pic" sz="quarter" idx="11"/>
          </p:nvPr>
        </p:nvSpPr>
        <p:spPr>
          <a:xfrm>
            <a:off x="2505856" y="727200"/>
            <a:ext cx="7200000" cy="5400000"/>
          </a:xfrm>
          <a:prstGeom prst="rect">
            <a:avLst/>
          </a:prstGeom>
        </p:spPr>
        <p:txBody>
          <a:bodyPr/>
          <a:lstStyle>
            <a:lvl1pPr>
              <a:defRPr>
                <a:solidFill>
                  <a:schemeClr val="tx1"/>
                </a:solidFill>
              </a:defRPr>
            </a:lvl1pPr>
          </a:lstStyle>
          <a:p>
            <a:r>
              <a:rPr lang="en-GB" noProof="0" dirty="0"/>
              <a:t>Click icon to add picture</a:t>
            </a:r>
          </a:p>
        </p:txBody>
      </p:sp>
      <p:sp>
        <p:nvSpPr>
          <p:cNvPr id="2" name="SD_LAN_pePresentationTitle"/>
          <p:cNvSpPr>
            <a:spLocks noGrp="1"/>
          </p:cNvSpPr>
          <p:nvPr>
            <p:ph type="ctrTitle" hasCustomPrompt="1"/>
          </p:nvPr>
        </p:nvSpPr>
        <p:spPr bwMode="gray">
          <a:xfrm>
            <a:off x="503989" y="5498438"/>
            <a:ext cx="5592012" cy="324000"/>
          </a:xfrm>
        </p:spPr>
        <p:txBody>
          <a:bodyPr anchor="b" anchorCtr="0">
            <a:noAutofit/>
          </a:bodyPr>
          <a:lstStyle>
            <a:lvl1pPr algn="l">
              <a:lnSpc>
                <a:spcPct val="100000"/>
              </a:lnSpc>
              <a:defRPr sz="1800" b="1">
                <a:solidFill>
                  <a:schemeClr val="tx1"/>
                </a:solidFill>
                <a:latin typeface="+mj-lt"/>
                <a:ea typeface="Open Sans" panose="020B0606030504020204" pitchFamily="34" charset="0"/>
                <a:cs typeface="Arial" panose="020B0604020202020204" pitchFamily="34" charset="0"/>
              </a:defRPr>
            </a:lvl1pPr>
          </a:lstStyle>
          <a:p>
            <a:r>
              <a:rPr lang="en-GB" dirty="0"/>
              <a:t>Presentation title runs here</a:t>
            </a:r>
            <a:endParaRPr lang="en-GB" noProof="0" dirty="0"/>
          </a:p>
        </p:txBody>
      </p:sp>
      <p:sp>
        <p:nvSpPr>
          <p:cNvPr id="3" name="SD_LAN_pePresentationSubtitle"/>
          <p:cNvSpPr>
            <a:spLocks noGrp="1"/>
          </p:cNvSpPr>
          <p:nvPr>
            <p:ph type="subTitle" idx="1" hasCustomPrompt="1"/>
          </p:nvPr>
        </p:nvSpPr>
        <p:spPr bwMode="gray">
          <a:xfrm>
            <a:off x="503989" y="5864230"/>
            <a:ext cx="5592011" cy="505645"/>
          </a:xfrm>
          <a:prstGeom prst="rect">
            <a:avLst/>
          </a:prstGeom>
        </p:spPr>
        <p:txBody>
          <a:bodyPr lIns="0" tIns="0" rIns="0" bIns="0">
            <a:noAutofit/>
          </a:bodyPr>
          <a:lstStyle>
            <a:lvl1pPr marL="0" indent="0" algn="l">
              <a:lnSpc>
                <a:spcPct val="100000"/>
              </a:lnSpc>
              <a:spcAft>
                <a:spcPts val="0"/>
              </a:spcAft>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GB" dirty="0"/>
              <a:t>Subtitle here two lines max</a:t>
            </a:r>
          </a:p>
        </p:txBody>
      </p:sp>
      <p:sp>
        <p:nvSpPr>
          <p:cNvPr id="10" name="SD_ART_Logo_White"/>
          <p:cNvSpPr/>
          <p:nvPr userDrawn="1"/>
        </p:nvSpPr>
        <p:spPr>
          <a:xfrm>
            <a:off x="506586" y="376094"/>
            <a:ext cx="2470501" cy="8111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a:endParaRPr lang="en-GB" sz="1800" dirty="0"/>
          </a:p>
        </p:txBody>
      </p:sp>
      <p:pic>
        <p:nvPicPr>
          <p:cNvPr id="7" name="SD_ART_Logo_White_bmkArt"/>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6586" y="376094"/>
            <a:ext cx="2470501" cy="812164"/>
          </a:xfrm>
          <a:prstGeom prst="rect">
            <a:avLst/>
          </a:prstGeom>
        </p:spPr>
      </p:pic>
      <p:sp>
        <p:nvSpPr>
          <p:cNvPr id="5" name="Footer Placeholder 4" hidden="1"/>
          <p:cNvSpPr>
            <a:spLocks noGrp="1"/>
          </p:cNvSpPr>
          <p:nvPr>
            <p:ph type="ftr" sz="quarter" idx="12"/>
          </p:nvPr>
        </p:nvSpPr>
        <p:spPr/>
        <p:txBody>
          <a:bodyPr/>
          <a:lstStyle>
            <a:lvl1pPr eaLnBrk="1">
              <a:defRPr>
                <a:solidFill>
                  <a:schemeClr val="bg1"/>
                </a:solidFill>
              </a:defRPr>
            </a:lvl1pPr>
          </a:lstStyle>
          <a:p>
            <a:endParaRPr lang="en-GB" dirty="0"/>
          </a:p>
        </p:txBody>
      </p:sp>
    </p:spTree>
    <p:extLst>
      <p:ext uri="{BB962C8B-B14F-4D97-AF65-F5344CB8AC3E}">
        <p14:creationId xmlns:p14="http://schemas.microsoft.com/office/powerpoint/2010/main" val="2104557831"/>
      </p:ext>
    </p:extLst>
  </p:cSld>
  <p:clrMapOvr>
    <a:overrideClrMapping bg1="dk1" tx1="lt1" bg2="dk2" tx2="lt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15:guide id="1" orient="horz" pos="408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vider - Deloitte whit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501651" y="1705670"/>
            <a:ext cx="10541000" cy="1592403"/>
          </a:xfrm>
        </p:spPr>
        <p:txBody>
          <a:bodyPr anchor="b"/>
          <a:lstStyle>
            <a:lvl1pPr>
              <a:lnSpc>
                <a:spcPct val="95000"/>
              </a:lnSpc>
              <a:defRPr sz="3850" b="1">
                <a:solidFill>
                  <a:schemeClr val="tx1"/>
                </a:solidFill>
                <a:latin typeface="+mj-lt"/>
                <a:ea typeface="Open Sans" panose="020B0606030504020204" pitchFamily="34" charset="0"/>
                <a:cs typeface="Arial" panose="020B0604020202020204" pitchFamily="34" charset="0"/>
              </a:defRPr>
            </a:lvl1pPr>
          </a:lstStyle>
          <a:p>
            <a:r>
              <a:rPr lang="en-GB" noProof="0" dirty="0"/>
              <a:t>Click to edit Master title style</a:t>
            </a:r>
          </a:p>
        </p:txBody>
      </p:sp>
      <p:sp>
        <p:nvSpPr>
          <p:cNvPr id="3" name="Text Placeholder 2"/>
          <p:cNvSpPr>
            <a:spLocks noGrp="1"/>
          </p:cNvSpPr>
          <p:nvPr>
            <p:ph type="body" idx="1"/>
          </p:nvPr>
        </p:nvSpPr>
        <p:spPr bwMode="gray">
          <a:xfrm>
            <a:off x="501651" y="3429000"/>
            <a:ext cx="10541000" cy="1566532"/>
          </a:xfrm>
        </p:spPr>
        <p:txBody>
          <a:bodyPr lIns="0" tIns="0" rIns="0" bIns="0">
            <a:noAutofit/>
          </a:bodyPr>
          <a:lstStyle>
            <a:lvl1pPr marL="0" indent="0">
              <a:lnSpc>
                <a:spcPct val="95000"/>
              </a:lnSpc>
              <a:spcAft>
                <a:spcPts val="0"/>
              </a:spcAft>
              <a:buNone/>
              <a:defRPr sz="385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noProof="0" dirty="0"/>
              <a:t>Click to edit Master text styles</a:t>
            </a:r>
          </a:p>
        </p:txBody>
      </p:sp>
      <p:sp>
        <p:nvSpPr>
          <p:cNvPr id="4" name="Footer Placeholder 3"/>
          <p:cNvSpPr>
            <a:spLocks noGrp="1"/>
          </p:cNvSpPr>
          <p:nvPr>
            <p:ph type="ftr" sz="quarter" idx="10"/>
          </p:nvPr>
        </p:nvSpPr>
        <p:spPr/>
        <p:txBody>
          <a:bodyPr/>
          <a:lstStyle>
            <a:lvl1pPr eaLnBrk="1">
              <a:defRPr/>
            </a:lvl1pPr>
          </a:lstStyle>
          <a:p>
            <a:endParaRPr lang="en-GB" dirty="0"/>
          </a:p>
        </p:txBody>
      </p:sp>
    </p:spTree>
    <p:extLst>
      <p:ext uri="{BB962C8B-B14F-4D97-AF65-F5344CB8AC3E}">
        <p14:creationId xmlns:p14="http://schemas.microsoft.com/office/powerpoint/2010/main" val="2879515099"/>
      </p:ext>
    </p:extLst>
  </p:cSld>
  <p:clrMapOvr>
    <a:masterClrMapping/>
  </p:clrMapOvr>
  <p:transition>
    <p:fade/>
  </p:transition>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Key statement dark green">
    <p:bg>
      <p:bgRef idx="1001">
        <a:schemeClr val="bg1"/>
      </p:bgRef>
    </p:bg>
    <p:spTree>
      <p:nvGrpSpPr>
        <p:cNvPr id="1" name=""/>
        <p:cNvGrpSpPr/>
        <p:nvPr/>
      </p:nvGrpSpPr>
      <p:grpSpPr>
        <a:xfrm>
          <a:off x="0" y="0"/>
          <a:ext cx="0" cy="0"/>
          <a:chOff x="0" y="0"/>
          <a:chExt cx="0" cy="0"/>
        </a:xfrm>
      </p:grpSpPr>
      <p:sp>
        <p:nvSpPr>
          <p:cNvPr id="6" name="Colored background"/>
          <p:cNvSpPr/>
          <p:nvPr userDrawn="1"/>
        </p:nvSpPr>
        <p:spPr bwMode="gray">
          <a:xfrm>
            <a:off x="0" y="0"/>
            <a:ext cx="12192000" cy="6858000"/>
          </a:xfrm>
          <a:prstGeom prst="rect">
            <a:avLst/>
          </a:prstGeom>
          <a:solidFill>
            <a:srgbClr val="046A38"/>
          </a:solidFill>
          <a:ln w="19050" algn="ctr">
            <a:noFill/>
            <a:miter lim="800000"/>
            <a:headEnd/>
            <a:tailEnd/>
          </a:ln>
        </p:spPr>
        <p:txBody>
          <a:bodyPr wrap="square" lIns="88900" tIns="88900" rIns="88900" bIns="88900" rtlCol="0" anchor="ctr"/>
          <a:lstStyle/>
          <a:p>
            <a:pPr algn="ctr" eaLnBrk="1">
              <a:lnSpc>
                <a:spcPct val="106000"/>
              </a:lnSpc>
              <a:buFont typeface="Wingdings 2" pitchFamily="18" charset="2"/>
              <a:buNone/>
            </a:pPr>
            <a:endParaRPr lang="en-GB" sz="1600" b="1" dirty="0">
              <a:solidFill>
                <a:schemeClr val="bg1"/>
              </a:solidFill>
            </a:endParaRPr>
          </a:p>
        </p:txBody>
      </p:sp>
      <p:sp>
        <p:nvSpPr>
          <p:cNvPr id="4" name="Text Placeholder 3"/>
          <p:cNvSpPr>
            <a:spLocks noGrp="1"/>
          </p:cNvSpPr>
          <p:nvPr>
            <p:ph type="body" sz="quarter" idx="10"/>
          </p:nvPr>
        </p:nvSpPr>
        <p:spPr>
          <a:xfrm>
            <a:off x="501651" y="1628775"/>
            <a:ext cx="9277349" cy="4752975"/>
          </a:xfrm>
          <a:prstGeom prst="rect">
            <a:avLst/>
          </a:prstGeom>
        </p:spPr>
        <p:txBody>
          <a:bodyPr>
            <a:normAutofit/>
          </a:bodyPr>
          <a:lstStyle>
            <a:lvl1pPr marL="0" indent="0">
              <a:spcBef>
                <a:spcPts val="3600"/>
              </a:spcBef>
              <a:buFont typeface="Arial" panose="020B0604020202020204" pitchFamily="34" charset="0"/>
              <a:buChar char="​"/>
              <a:defRPr sz="2800">
                <a:solidFill>
                  <a:schemeClr val="tx1"/>
                </a:solidFill>
              </a:defRPr>
            </a:lvl1pPr>
            <a:lvl2pPr marL="0" indent="0">
              <a:defRPr sz="3000">
                <a:solidFill>
                  <a:schemeClr val="bg2"/>
                </a:solidFill>
              </a:defRPr>
            </a:lvl2pPr>
            <a:lvl3pPr marL="0" indent="0">
              <a:buNone/>
              <a:defRPr sz="3000">
                <a:solidFill>
                  <a:schemeClr val="bg2"/>
                </a:solidFill>
              </a:defRPr>
            </a:lvl3pPr>
            <a:lvl4pPr>
              <a:defRPr sz="3000">
                <a:solidFill>
                  <a:schemeClr val="bg2"/>
                </a:solidFill>
              </a:defRPr>
            </a:lvl4pPr>
            <a:lvl5pPr>
              <a:defRPr sz="3000">
                <a:solidFill>
                  <a:schemeClr val="bg2"/>
                </a:solidFill>
              </a:defRPr>
            </a:lvl5pPr>
          </a:lstStyle>
          <a:p>
            <a:pPr lvl="0"/>
            <a:r>
              <a:rPr lang="en-GB" noProof="0" dirty="0"/>
              <a:t>Click to edit Master text styles</a:t>
            </a:r>
          </a:p>
        </p:txBody>
      </p:sp>
      <p:sp>
        <p:nvSpPr>
          <p:cNvPr id="12" name="TextBox 11"/>
          <p:cNvSpPr txBox="1"/>
          <p:nvPr userDrawn="1"/>
        </p:nvSpPr>
        <p:spPr>
          <a:xfrm>
            <a:off x="11382377" y="6477001"/>
            <a:ext cx="307975"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GB" sz="650" noProof="0" smtClean="0">
                <a:solidFill>
                  <a:schemeClr val="tx1"/>
                </a:solidFill>
              </a:rPr>
              <a:pPr marL="0" indent="0" algn="r">
                <a:spcBef>
                  <a:spcPts val="600"/>
                </a:spcBef>
                <a:buSzPct val="100000"/>
                <a:buFont typeface="Arial"/>
                <a:buNone/>
              </a:pPr>
              <a:t>‹#›</a:t>
            </a:fld>
            <a:endParaRPr lang="en-GB" sz="650" noProof="0" dirty="0">
              <a:solidFill>
                <a:schemeClr val="tx1"/>
              </a:solidFill>
            </a:endParaRPr>
          </a:p>
        </p:txBody>
      </p:sp>
      <p:sp>
        <p:nvSpPr>
          <p:cNvPr id="2" name="Footer Placeholder 1"/>
          <p:cNvSpPr>
            <a:spLocks noGrp="1"/>
          </p:cNvSpPr>
          <p:nvPr>
            <p:ph type="ftr" sz="quarter" idx="11"/>
          </p:nvPr>
        </p:nvSpPr>
        <p:spPr/>
        <p:txBody>
          <a:bodyPr/>
          <a:lstStyle>
            <a:lvl1pPr eaLnBrk="1">
              <a:defRPr/>
            </a:lvl1pPr>
          </a:lstStyle>
          <a:p>
            <a:endParaRPr lang="en-GB" dirty="0"/>
          </a:p>
        </p:txBody>
      </p:sp>
    </p:spTree>
    <p:extLst>
      <p:ext uri="{BB962C8B-B14F-4D97-AF65-F5344CB8AC3E}">
        <p14:creationId xmlns:p14="http://schemas.microsoft.com/office/powerpoint/2010/main" val="886881570"/>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Key statement dark blue">
    <p:bg>
      <p:bgRef idx="1001">
        <a:schemeClr val="bg1"/>
      </p:bgRef>
    </p:bg>
    <p:spTree>
      <p:nvGrpSpPr>
        <p:cNvPr id="1" name=""/>
        <p:cNvGrpSpPr/>
        <p:nvPr/>
      </p:nvGrpSpPr>
      <p:grpSpPr>
        <a:xfrm>
          <a:off x="0" y="0"/>
          <a:ext cx="0" cy="0"/>
          <a:chOff x="0" y="0"/>
          <a:chExt cx="0" cy="0"/>
        </a:xfrm>
      </p:grpSpPr>
      <p:sp>
        <p:nvSpPr>
          <p:cNvPr id="7" name="Colored background"/>
          <p:cNvSpPr/>
          <p:nvPr userDrawn="1"/>
        </p:nvSpPr>
        <p:spPr bwMode="gray">
          <a:xfrm>
            <a:off x="0" y="0"/>
            <a:ext cx="12192000" cy="6858000"/>
          </a:xfrm>
          <a:prstGeom prst="rect">
            <a:avLst/>
          </a:prstGeom>
          <a:solidFill>
            <a:srgbClr val="012169"/>
          </a:solidFill>
          <a:ln w="19050" algn="ctr">
            <a:noFill/>
            <a:miter lim="800000"/>
            <a:headEnd/>
            <a:tailEnd/>
          </a:ln>
        </p:spPr>
        <p:txBody>
          <a:bodyPr wrap="square" lIns="88900" tIns="88900" rIns="88900" bIns="88900" rtlCol="0" anchor="ctr"/>
          <a:lstStyle/>
          <a:p>
            <a:pPr algn="ctr" eaLnBrk="1">
              <a:lnSpc>
                <a:spcPct val="106000"/>
              </a:lnSpc>
              <a:buFont typeface="Wingdings 2" pitchFamily="18" charset="2"/>
              <a:buNone/>
            </a:pPr>
            <a:endParaRPr lang="en-GB" sz="1600" b="1" dirty="0">
              <a:solidFill>
                <a:schemeClr val="bg1"/>
              </a:solidFill>
            </a:endParaRPr>
          </a:p>
        </p:txBody>
      </p:sp>
      <p:sp>
        <p:nvSpPr>
          <p:cNvPr id="12" name="TextBox 11"/>
          <p:cNvSpPr txBox="1"/>
          <p:nvPr userDrawn="1"/>
        </p:nvSpPr>
        <p:spPr>
          <a:xfrm>
            <a:off x="11382377" y="6477001"/>
            <a:ext cx="307975"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GB" sz="650" noProof="0" smtClean="0">
                <a:solidFill>
                  <a:schemeClr val="tx1"/>
                </a:solidFill>
              </a:rPr>
              <a:pPr marL="0" indent="0" algn="r">
                <a:spcBef>
                  <a:spcPts val="600"/>
                </a:spcBef>
                <a:buSzPct val="100000"/>
                <a:buFont typeface="Arial"/>
                <a:buNone/>
              </a:pPr>
              <a:t>‹#›</a:t>
            </a:fld>
            <a:endParaRPr lang="en-GB" sz="650" noProof="0" dirty="0">
              <a:solidFill>
                <a:schemeClr val="tx1"/>
              </a:solidFill>
            </a:endParaRPr>
          </a:p>
        </p:txBody>
      </p:sp>
      <p:sp>
        <p:nvSpPr>
          <p:cNvPr id="6" name="Text Placeholder 3"/>
          <p:cNvSpPr>
            <a:spLocks noGrp="1"/>
          </p:cNvSpPr>
          <p:nvPr>
            <p:ph type="body" sz="quarter" idx="10"/>
          </p:nvPr>
        </p:nvSpPr>
        <p:spPr>
          <a:xfrm>
            <a:off x="501651" y="1628775"/>
            <a:ext cx="9277349" cy="4752975"/>
          </a:xfrm>
          <a:prstGeom prst="rect">
            <a:avLst/>
          </a:prstGeom>
        </p:spPr>
        <p:txBody>
          <a:bodyPr>
            <a:normAutofit/>
          </a:bodyPr>
          <a:lstStyle>
            <a:lvl1pPr marL="0" indent="0">
              <a:spcBef>
                <a:spcPts val="3600"/>
              </a:spcBef>
              <a:buFont typeface="Arial" panose="020B0604020202020204" pitchFamily="34" charset="0"/>
              <a:buChar char="​"/>
              <a:defRPr sz="2800">
                <a:solidFill>
                  <a:schemeClr val="tx1"/>
                </a:solidFill>
              </a:defRPr>
            </a:lvl1pPr>
            <a:lvl2pPr marL="0" indent="0">
              <a:defRPr sz="3000">
                <a:solidFill>
                  <a:schemeClr val="bg2"/>
                </a:solidFill>
              </a:defRPr>
            </a:lvl2pPr>
            <a:lvl3pPr marL="0" indent="0">
              <a:buNone/>
              <a:defRPr sz="3000">
                <a:solidFill>
                  <a:schemeClr val="bg2"/>
                </a:solidFill>
              </a:defRPr>
            </a:lvl3pPr>
            <a:lvl4pPr>
              <a:defRPr sz="3000">
                <a:solidFill>
                  <a:schemeClr val="bg2"/>
                </a:solidFill>
              </a:defRPr>
            </a:lvl4pPr>
            <a:lvl5pPr>
              <a:defRPr sz="3000">
                <a:solidFill>
                  <a:schemeClr val="bg2"/>
                </a:solidFill>
              </a:defRPr>
            </a:lvl5pPr>
          </a:lstStyle>
          <a:p>
            <a:pPr lvl="0"/>
            <a:r>
              <a:rPr lang="en-GB" noProof="0" dirty="0"/>
              <a:t>Click to edit Master text styles</a:t>
            </a:r>
          </a:p>
        </p:txBody>
      </p:sp>
      <p:sp>
        <p:nvSpPr>
          <p:cNvPr id="2" name="Footer Placeholder 1"/>
          <p:cNvSpPr>
            <a:spLocks noGrp="1"/>
          </p:cNvSpPr>
          <p:nvPr>
            <p:ph type="ftr" sz="quarter" idx="11"/>
          </p:nvPr>
        </p:nvSpPr>
        <p:spPr/>
        <p:txBody>
          <a:bodyPr/>
          <a:lstStyle>
            <a:lvl1pPr eaLnBrk="1">
              <a:defRPr/>
            </a:lvl1pPr>
          </a:lstStyle>
          <a:p>
            <a:endParaRPr lang="en-GB" dirty="0"/>
          </a:p>
        </p:txBody>
      </p:sp>
    </p:spTree>
    <p:extLst>
      <p:ext uri="{BB962C8B-B14F-4D97-AF65-F5344CB8AC3E}">
        <p14:creationId xmlns:p14="http://schemas.microsoft.com/office/powerpoint/2010/main" val="1838567645"/>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Key statement teal">
    <p:bg>
      <p:bgRef idx="1001">
        <a:schemeClr val="bg1"/>
      </p:bgRef>
    </p:bg>
    <p:spTree>
      <p:nvGrpSpPr>
        <p:cNvPr id="1" name=""/>
        <p:cNvGrpSpPr/>
        <p:nvPr/>
      </p:nvGrpSpPr>
      <p:grpSpPr>
        <a:xfrm>
          <a:off x="0" y="0"/>
          <a:ext cx="0" cy="0"/>
          <a:chOff x="0" y="0"/>
          <a:chExt cx="0" cy="0"/>
        </a:xfrm>
      </p:grpSpPr>
      <p:sp>
        <p:nvSpPr>
          <p:cNvPr id="7" name="Colored background"/>
          <p:cNvSpPr/>
          <p:nvPr userDrawn="1"/>
        </p:nvSpPr>
        <p:spPr bwMode="gray">
          <a:xfrm>
            <a:off x="0" y="0"/>
            <a:ext cx="12192000" cy="6858000"/>
          </a:xfrm>
          <a:prstGeom prst="rect">
            <a:avLst/>
          </a:prstGeom>
          <a:solidFill>
            <a:srgbClr val="0097A9"/>
          </a:solidFill>
          <a:ln w="19050" algn="ctr">
            <a:noFill/>
            <a:miter lim="800000"/>
            <a:headEnd/>
            <a:tailEnd/>
          </a:ln>
        </p:spPr>
        <p:txBody>
          <a:bodyPr wrap="square" lIns="88900" tIns="88900" rIns="88900" bIns="88900" rtlCol="0" anchor="ctr"/>
          <a:lstStyle/>
          <a:p>
            <a:pPr algn="ctr" eaLnBrk="1">
              <a:lnSpc>
                <a:spcPct val="106000"/>
              </a:lnSpc>
              <a:buFont typeface="Wingdings 2" pitchFamily="18" charset="2"/>
              <a:buNone/>
            </a:pPr>
            <a:endParaRPr lang="en-GB" sz="1600" b="1" dirty="0">
              <a:solidFill>
                <a:schemeClr val="bg1"/>
              </a:solidFill>
            </a:endParaRPr>
          </a:p>
        </p:txBody>
      </p:sp>
      <p:sp>
        <p:nvSpPr>
          <p:cNvPr id="12" name="TextBox 11"/>
          <p:cNvSpPr txBox="1"/>
          <p:nvPr userDrawn="1"/>
        </p:nvSpPr>
        <p:spPr>
          <a:xfrm>
            <a:off x="11382377" y="6477001"/>
            <a:ext cx="307975"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GB" sz="650" noProof="0" smtClean="0">
                <a:solidFill>
                  <a:schemeClr val="tx1"/>
                </a:solidFill>
              </a:rPr>
              <a:pPr marL="0" indent="0" algn="r">
                <a:spcBef>
                  <a:spcPts val="600"/>
                </a:spcBef>
                <a:buSzPct val="100000"/>
                <a:buFont typeface="Arial"/>
                <a:buNone/>
              </a:pPr>
              <a:t>‹#›</a:t>
            </a:fld>
            <a:endParaRPr lang="en-GB" sz="650" noProof="0" dirty="0">
              <a:solidFill>
                <a:schemeClr val="tx1"/>
              </a:solidFill>
            </a:endParaRPr>
          </a:p>
        </p:txBody>
      </p:sp>
      <p:sp>
        <p:nvSpPr>
          <p:cNvPr id="6" name="Text Placeholder 3"/>
          <p:cNvSpPr>
            <a:spLocks noGrp="1"/>
          </p:cNvSpPr>
          <p:nvPr>
            <p:ph type="body" sz="quarter" idx="10"/>
          </p:nvPr>
        </p:nvSpPr>
        <p:spPr>
          <a:xfrm>
            <a:off x="501651" y="1628775"/>
            <a:ext cx="9277349" cy="4752975"/>
          </a:xfrm>
          <a:prstGeom prst="rect">
            <a:avLst/>
          </a:prstGeom>
        </p:spPr>
        <p:txBody>
          <a:bodyPr>
            <a:normAutofit/>
          </a:bodyPr>
          <a:lstStyle>
            <a:lvl1pPr marL="0" indent="0">
              <a:spcBef>
                <a:spcPts val="3600"/>
              </a:spcBef>
              <a:buFont typeface="Arial" panose="020B0604020202020204" pitchFamily="34" charset="0"/>
              <a:buChar char="​"/>
              <a:defRPr sz="2800">
                <a:solidFill>
                  <a:schemeClr val="tx1"/>
                </a:solidFill>
              </a:defRPr>
            </a:lvl1pPr>
            <a:lvl2pPr marL="0" indent="0">
              <a:defRPr sz="3000">
                <a:solidFill>
                  <a:schemeClr val="bg2"/>
                </a:solidFill>
              </a:defRPr>
            </a:lvl2pPr>
            <a:lvl3pPr marL="0" indent="0">
              <a:buNone/>
              <a:defRPr sz="3000">
                <a:solidFill>
                  <a:schemeClr val="bg2"/>
                </a:solidFill>
              </a:defRPr>
            </a:lvl3pPr>
            <a:lvl4pPr>
              <a:defRPr sz="3000">
                <a:solidFill>
                  <a:schemeClr val="bg2"/>
                </a:solidFill>
              </a:defRPr>
            </a:lvl4pPr>
            <a:lvl5pPr>
              <a:defRPr sz="3000">
                <a:solidFill>
                  <a:schemeClr val="bg2"/>
                </a:solidFill>
              </a:defRPr>
            </a:lvl5pPr>
          </a:lstStyle>
          <a:p>
            <a:pPr lvl="0"/>
            <a:r>
              <a:rPr lang="en-GB" noProof="0" dirty="0"/>
              <a:t>Click to edit Master text styles</a:t>
            </a:r>
          </a:p>
        </p:txBody>
      </p:sp>
      <p:sp>
        <p:nvSpPr>
          <p:cNvPr id="2" name="Footer Placeholder 1"/>
          <p:cNvSpPr>
            <a:spLocks noGrp="1"/>
          </p:cNvSpPr>
          <p:nvPr>
            <p:ph type="ftr" sz="quarter" idx="11"/>
          </p:nvPr>
        </p:nvSpPr>
        <p:spPr/>
        <p:txBody>
          <a:bodyPr/>
          <a:lstStyle>
            <a:lvl1pPr eaLnBrk="1">
              <a:defRPr/>
            </a:lvl1pPr>
          </a:lstStyle>
          <a:p>
            <a:endParaRPr lang="en-GB" dirty="0"/>
          </a:p>
        </p:txBody>
      </p:sp>
    </p:spTree>
    <p:extLst>
      <p:ext uri="{BB962C8B-B14F-4D97-AF65-F5344CB8AC3E}">
        <p14:creationId xmlns:p14="http://schemas.microsoft.com/office/powerpoint/2010/main" val="126737543"/>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Key statement black">
    <p:bg>
      <p:bgRef idx="1001">
        <a:schemeClr val="bg1"/>
      </p:bgRef>
    </p:bg>
    <p:spTree>
      <p:nvGrpSpPr>
        <p:cNvPr id="1" name=""/>
        <p:cNvGrpSpPr/>
        <p:nvPr/>
      </p:nvGrpSpPr>
      <p:grpSpPr>
        <a:xfrm>
          <a:off x="0" y="0"/>
          <a:ext cx="0" cy="0"/>
          <a:chOff x="0" y="0"/>
          <a:chExt cx="0" cy="0"/>
        </a:xfrm>
      </p:grpSpPr>
      <p:sp>
        <p:nvSpPr>
          <p:cNvPr id="7" name="Colored background"/>
          <p:cNvSpPr/>
          <p:nvPr userDrawn="1"/>
        </p:nvSpPr>
        <p:spPr bwMode="gray">
          <a:xfrm>
            <a:off x="0" y="0"/>
            <a:ext cx="12192000" cy="6858000"/>
          </a:xfrm>
          <a:prstGeom prst="rect">
            <a:avLst/>
          </a:prstGeom>
          <a:solidFill>
            <a:srgbClr val="000000"/>
          </a:solidFill>
          <a:ln w="19050" algn="ctr">
            <a:noFill/>
            <a:miter lim="800000"/>
            <a:headEnd/>
            <a:tailEnd/>
          </a:ln>
        </p:spPr>
        <p:txBody>
          <a:bodyPr wrap="square" lIns="88900" tIns="88900" rIns="88900" bIns="88900" rtlCol="0" anchor="ctr"/>
          <a:lstStyle/>
          <a:p>
            <a:pPr algn="ctr" eaLnBrk="1">
              <a:lnSpc>
                <a:spcPct val="106000"/>
              </a:lnSpc>
              <a:buFont typeface="Wingdings 2" pitchFamily="18" charset="2"/>
              <a:buNone/>
            </a:pPr>
            <a:endParaRPr lang="en-GB" sz="1600" b="1" dirty="0">
              <a:solidFill>
                <a:schemeClr val="bg1"/>
              </a:solidFill>
            </a:endParaRPr>
          </a:p>
        </p:txBody>
      </p:sp>
      <p:sp>
        <p:nvSpPr>
          <p:cNvPr id="12" name="TextBox 11"/>
          <p:cNvSpPr txBox="1"/>
          <p:nvPr userDrawn="1"/>
        </p:nvSpPr>
        <p:spPr>
          <a:xfrm>
            <a:off x="11382377" y="6477001"/>
            <a:ext cx="307975"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GB" sz="650" noProof="0" smtClean="0">
                <a:solidFill>
                  <a:schemeClr val="tx1"/>
                </a:solidFill>
              </a:rPr>
              <a:pPr marL="0" indent="0" algn="r">
                <a:spcBef>
                  <a:spcPts val="600"/>
                </a:spcBef>
                <a:buSzPct val="100000"/>
                <a:buFont typeface="Arial"/>
                <a:buNone/>
              </a:pPr>
              <a:t>‹#›</a:t>
            </a:fld>
            <a:endParaRPr lang="en-GB" sz="650" noProof="0" dirty="0">
              <a:solidFill>
                <a:schemeClr val="tx1"/>
              </a:solidFill>
            </a:endParaRPr>
          </a:p>
        </p:txBody>
      </p:sp>
      <p:sp>
        <p:nvSpPr>
          <p:cNvPr id="6" name="Text Placeholder 3"/>
          <p:cNvSpPr>
            <a:spLocks noGrp="1"/>
          </p:cNvSpPr>
          <p:nvPr>
            <p:ph type="body" sz="quarter" idx="10"/>
          </p:nvPr>
        </p:nvSpPr>
        <p:spPr>
          <a:xfrm>
            <a:off x="501651" y="1628775"/>
            <a:ext cx="9277349" cy="4752975"/>
          </a:xfrm>
          <a:prstGeom prst="rect">
            <a:avLst/>
          </a:prstGeom>
        </p:spPr>
        <p:txBody>
          <a:bodyPr>
            <a:normAutofit/>
          </a:bodyPr>
          <a:lstStyle>
            <a:lvl1pPr marL="0" indent="0">
              <a:spcBef>
                <a:spcPts val="3600"/>
              </a:spcBef>
              <a:buFont typeface="Arial" panose="020B0604020202020204" pitchFamily="34" charset="0"/>
              <a:buChar char="​"/>
              <a:defRPr sz="2800">
                <a:solidFill>
                  <a:schemeClr val="tx1"/>
                </a:solidFill>
              </a:defRPr>
            </a:lvl1pPr>
            <a:lvl2pPr marL="0" indent="0">
              <a:defRPr sz="3000">
                <a:solidFill>
                  <a:schemeClr val="bg2"/>
                </a:solidFill>
              </a:defRPr>
            </a:lvl2pPr>
            <a:lvl3pPr marL="0" indent="0">
              <a:buNone/>
              <a:defRPr sz="3000">
                <a:solidFill>
                  <a:schemeClr val="bg2"/>
                </a:solidFill>
              </a:defRPr>
            </a:lvl3pPr>
            <a:lvl4pPr>
              <a:defRPr sz="3000">
                <a:solidFill>
                  <a:schemeClr val="bg2"/>
                </a:solidFill>
              </a:defRPr>
            </a:lvl4pPr>
            <a:lvl5pPr>
              <a:defRPr sz="3000">
                <a:solidFill>
                  <a:schemeClr val="bg2"/>
                </a:solidFill>
              </a:defRPr>
            </a:lvl5pPr>
          </a:lstStyle>
          <a:p>
            <a:pPr lvl="0"/>
            <a:r>
              <a:rPr lang="en-GB" noProof="0" dirty="0"/>
              <a:t>Click to edit Master text styles</a:t>
            </a:r>
          </a:p>
        </p:txBody>
      </p:sp>
      <p:sp>
        <p:nvSpPr>
          <p:cNvPr id="2" name="Footer Placeholder 1"/>
          <p:cNvSpPr>
            <a:spLocks noGrp="1"/>
          </p:cNvSpPr>
          <p:nvPr>
            <p:ph type="ftr" sz="quarter" idx="11"/>
          </p:nvPr>
        </p:nvSpPr>
        <p:spPr/>
        <p:txBody>
          <a:bodyPr/>
          <a:lstStyle>
            <a:lvl1pPr eaLnBrk="1">
              <a:defRPr/>
            </a:lvl1pPr>
          </a:lstStyle>
          <a:p>
            <a:endParaRPr lang="en-GB" dirty="0"/>
          </a:p>
        </p:txBody>
      </p:sp>
    </p:spTree>
    <p:extLst>
      <p:ext uri="{BB962C8B-B14F-4D97-AF65-F5344CB8AC3E}">
        <p14:creationId xmlns:p14="http://schemas.microsoft.com/office/powerpoint/2010/main" val="2522486704"/>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Key statement white">
    <p:bg>
      <p:bgRef idx="1001">
        <a:schemeClr val="bg1"/>
      </p:bgRef>
    </p:bg>
    <p:spTree>
      <p:nvGrpSpPr>
        <p:cNvPr id="1" name=""/>
        <p:cNvGrpSpPr/>
        <p:nvPr/>
      </p:nvGrpSpPr>
      <p:grpSpPr>
        <a:xfrm>
          <a:off x="0" y="0"/>
          <a:ext cx="0" cy="0"/>
          <a:chOff x="0" y="0"/>
          <a:chExt cx="0" cy="0"/>
        </a:xfrm>
      </p:grpSpPr>
      <p:sp>
        <p:nvSpPr>
          <p:cNvPr id="3" name="Text Placeholder 3"/>
          <p:cNvSpPr>
            <a:spLocks noGrp="1"/>
          </p:cNvSpPr>
          <p:nvPr>
            <p:ph type="body" sz="quarter" idx="10"/>
          </p:nvPr>
        </p:nvSpPr>
        <p:spPr>
          <a:xfrm>
            <a:off x="501651" y="1628775"/>
            <a:ext cx="9277349" cy="4752975"/>
          </a:xfrm>
          <a:prstGeom prst="rect">
            <a:avLst/>
          </a:prstGeom>
        </p:spPr>
        <p:txBody>
          <a:bodyPr>
            <a:normAutofit/>
          </a:bodyPr>
          <a:lstStyle>
            <a:lvl1pPr marL="0" indent="0">
              <a:spcBef>
                <a:spcPts val="3600"/>
              </a:spcBef>
              <a:buFont typeface="Arial" panose="020B0604020202020204" pitchFamily="34" charset="0"/>
              <a:buChar char="​"/>
              <a:defRPr sz="2800">
                <a:solidFill>
                  <a:schemeClr val="tx1"/>
                </a:solidFill>
              </a:defRPr>
            </a:lvl1pPr>
            <a:lvl2pPr marL="0" indent="0">
              <a:defRPr sz="3000">
                <a:solidFill>
                  <a:schemeClr val="bg2"/>
                </a:solidFill>
              </a:defRPr>
            </a:lvl2pPr>
            <a:lvl3pPr marL="0" indent="0">
              <a:buNone/>
              <a:defRPr sz="3000">
                <a:solidFill>
                  <a:schemeClr val="bg2"/>
                </a:solidFill>
              </a:defRPr>
            </a:lvl3pPr>
            <a:lvl4pPr>
              <a:defRPr sz="3000">
                <a:solidFill>
                  <a:schemeClr val="bg2"/>
                </a:solidFill>
              </a:defRPr>
            </a:lvl4pPr>
            <a:lvl5pPr>
              <a:defRPr sz="3000">
                <a:solidFill>
                  <a:schemeClr val="bg2"/>
                </a:solidFill>
              </a:defRPr>
            </a:lvl5pPr>
          </a:lstStyle>
          <a:p>
            <a:pPr lvl="0"/>
            <a:r>
              <a:rPr lang="en-GB" noProof="0" dirty="0"/>
              <a:t>Click to edit Master text styles</a:t>
            </a:r>
          </a:p>
        </p:txBody>
      </p:sp>
      <p:sp>
        <p:nvSpPr>
          <p:cNvPr id="2" name="Footer Placeholder 1"/>
          <p:cNvSpPr>
            <a:spLocks noGrp="1"/>
          </p:cNvSpPr>
          <p:nvPr>
            <p:ph type="ftr" sz="quarter" idx="11"/>
          </p:nvPr>
        </p:nvSpPr>
        <p:spPr/>
        <p:txBody>
          <a:bodyPr/>
          <a:lstStyle>
            <a:lvl1pPr eaLnBrk="1">
              <a:defRPr/>
            </a:lvl1pPr>
          </a:lstStyle>
          <a:p>
            <a:endParaRPr lang="en-GB" dirty="0"/>
          </a:p>
        </p:txBody>
      </p:sp>
    </p:spTree>
    <p:extLst>
      <p:ext uri="{BB962C8B-B14F-4D97-AF65-F5344CB8AC3E}">
        <p14:creationId xmlns:p14="http://schemas.microsoft.com/office/powerpoint/2010/main" val="25102211"/>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501651" y="1665289"/>
            <a:ext cx="9277349" cy="4716463"/>
          </a:xfrm>
          <a:prstGeom prst="rect">
            <a:avLst/>
          </a:prstGeom>
        </p:spPr>
        <p:txBody>
          <a:bodyPr/>
          <a:lstStyle>
            <a:lvl1pPr>
              <a:tabLst>
                <a:tab pos="6729413" algn="r"/>
              </a:tabLst>
              <a:defRPr/>
            </a:lvl1pPr>
            <a:lvl2pPr>
              <a:tabLst>
                <a:tab pos="6729413" algn="r"/>
              </a:tabLst>
              <a:defRPr/>
            </a:lvl2pPr>
            <a:lvl3pPr>
              <a:tabLst>
                <a:tab pos="6729413" algn="r"/>
              </a:tabLst>
              <a:defRPr/>
            </a:lvl3pPr>
            <a:lvl4pPr>
              <a:tabLst>
                <a:tab pos="6729413" algn="r"/>
              </a:tabLst>
              <a:defRPr/>
            </a:lvl4pPr>
            <a:lvl5pPr>
              <a:tabLst>
                <a:tab pos="5029200" algn="r"/>
              </a:tabLst>
              <a:defRPr baseline="0"/>
            </a:lvl5pPr>
            <a:lvl6pPr>
              <a:tabLst>
                <a:tab pos="6729413" algn="r"/>
              </a:tabLst>
              <a:defRPr/>
            </a:lvl6pPr>
            <a:lvl7pPr>
              <a:tabLst>
                <a:tab pos="6729413" algn="r"/>
              </a:tabLst>
              <a:defRPr/>
            </a:lvl7pPr>
            <a:lvl8pPr>
              <a:tabLst>
                <a:tab pos="6729413" algn="r"/>
              </a:tabLst>
              <a:defRPr/>
            </a:lvl8pPr>
            <a:lvl9pPr>
              <a:tabLst>
                <a:tab pos="6729413" algn="r"/>
              </a:tabLst>
              <a:defRPr/>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 name="Title Placeholder 1"/>
          <p:cNvSpPr>
            <a:spLocks noGrp="1"/>
          </p:cNvSpPr>
          <p:nvPr>
            <p:ph type="title" hasCustomPrompt="1"/>
          </p:nvPr>
        </p:nvSpPr>
        <p:spPr>
          <a:xfrm>
            <a:off x="501652" y="317500"/>
            <a:ext cx="11180232" cy="698501"/>
          </a:xfrm>
          <a:prstGeom prst="rect">
            <a:avLst/>
          </a:prstGeom>
        </p:spPr>
        <p:txBody>
          <a:bodyPr vert="horz" lIns="0" tIns="0" rIns="0" bIns="0" rtlCol="0" anchor="t" anchorCtr="0">
            <a:noAutofit/>
          </a:bodyPr>
          <a:lstStyle>
            <a:lvl1pPr>
              <a:defRPr/>
            </a:lvl1pPr>
          </a:lstStyle>
          <a:p>
            <a:r>
              <a:rPr lang="en-GB" dirty="0"/>
              <a:t>Click to add title</a:t>
            </a:r>
          </a:p>
        </p:txBody>
      </p:sp>
      <p:sp>
        <p:nvSpPr>
          <p:cNvPr id="2" name="Footer Placeholder 1"/>
          <p:cNvSpPr>
            <a:spLocks noGrp="1"/>
          </p:cNvSpPr>
          <p:nvPr>
            <p:ph type="ftr" sz="quarter" idx="11"/>
          </p:nvPr>
        </p:nvSpPr>
        <p:spPr/>
        <p:txBody>
          <a:bodyPr/>
          <a:lstStyle>
            <a:lvl1pPr eaLnBrk="1">
              <a:defRPr/>
            </a:lvl1pPr>
          </a:lstStyle>
          <a:p>
            <a:endParaRPr lang="en-GB" dirty="0"/>
          </a:p>
        </p:txBody>
      </p:sp>
    </p:spTree>
    <p:extLst>
      <p:ext uri="{BB962C8B-B14F-4D97-AF65-F5344CB8AC3E}">
        <p14:creationId xmlns:p14="http://schemas.microsoft.com/office/powerpoint/2010/main" val="236510875"/>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s with image">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501651" y="317501"/>
            <a:ext cx="11188700" cy="698500"/>
          </a:xfrm>
          <a:prstGeom prst="rect">
            <a:avLst/>
          </a:prstGeom>
        </p:spPr>
        <p:txBody>
          <a:bodyPr vert="horz" lIns="0" tIns="0" rIns="0" bIns="0" rtlCol="0" anchor="t" anchorCtr="0">
            <a:noAutofit/>
          </a:bodyPr>
          <a:lstStyle>
            <a:lvl1pPr>
              <a:defRPr/>
            </a:lvl1pPr>
          </a:lstStyle>
          <a:p>
            <a:r>
              <a:rPr lang="en-GB" noProof="0" dirty="0"/>
              <a:t>Click to add title</a:t>
            </a:r>
          </a:p>
        </p:txBody>
      </p:sp>
      <p:sp>
        <p:nvSpPr>
          <p:cNvPr id="5" name="Picture Placeholder 9"/>
          <p:cNvSpPr>
            <a:spLocks noGrp="1"/>
          </p:cNvSpPr>
          <p:nvPr>
            <p:ph type="pic" sz="quarter" idx="15"/>
          </p:nvPr>
        </p:nvSpPr>
        <p:spPr>
          <a:xfrm>
            <a:off x="5450351" y="1701801"/>
            <a:ext cx="6240000" cy="4679950"/>
          </a:xfrm>
        </p:spPr>
        <p:txBody>
          <a:bodyPr/>
          <a:lstStyle/>
          <a:p>
            <a:r>
              <a:rPr lang="en-GB" noProof="0" dirty="0"/>
              <a:t>Click icon to add picture</a:t>
            </a:r>
          </a:p>
        </p:txBody>
      </p:sp>
      <p:sp>
        <p:nvSpPr>
          <p:cNvPr id="6" name="Content Placeholder 3"/>
          <p:cNvSpPr>
            <a:spLocks noGrp="1"/>
          </p:cNvSpPr>
          <p:nvPr>
            <p:ph sz="quarter" idx="10"/>
          </p:nvPr>
        </p:nvSpPr>
        <p:spPr>
          <a:xfrm>
            <a:off x="501651" y="1665289"/>
            <a:ext cx="4456429" cy="4716463"/>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2" name="Footer Placeholder 1"/>
          <p:cNvSpPr>
            <a:spLocks noGrp="1"/>
          </p:cNvSpPr>
          <p:nvPr>
            <p:ph type="ftr" sz="quarter" idx="16"/>
          </p:nvPr>
        </p:nvSpPr>
        <p:spPr/>
        <p:txBody>
          <a:bodyPr/>
          <a:lstStyle>
            <a:lvl1pPr eaLnBrk="1">
              <a:defRPr/>
            </a:lvl1pPr>
          </a:lstStyle>
          <a:p>
            <a:endParaRPr lang="en-GB" dirty="0"/>
          </a:p>
        </p:txBody>
      </p:sp>
    </p:spTree>
    <p:extLst>
      <p:ext uri="{BB962C8B-B14F-4D97-AF65-F5344CB8AC3E}">
        <p14:creationId xmlns:p14="http://schemas.microsoft.com/office/powerpoint/2010/main" val="463979046"/>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mp; 1 column text">
    <p:spTree>
      <p:nvGrpSpPr>
        <p:cNvPr id="1" name=""/>
        <p:cNvGrpSpPr/>
        <p:nvPr/>
      </p:nvGrpSpPr>
      <p:grpSpPr>
        <a:xfrm>
          <a:off x="0" y="0"/>
          <a:ext cx="0" cy="0"/>
          <a:chOff x="0" y="0"/>
          <a:chExt cx="0" cy="0"/>
        </a:xfrm>
      </p:grpSpPr>
      <p:sp>
        <p:nvSpPr>
          <p:cNvPr id="2" name="Title 1"/>
          <p:cNvSpPr>
            <a:spLocks noGrp="1"/>
          </p:cNvSpPr>
          <p:nvPr>
            <p:ph type="title"/>
          </p:nvPr>
        </p:nvSpPr>
        <p:spPr>
          <a:xfrm>
            <a:off x="501651" y="317501"/>
            <a:ext cx="11188700" cy="698500"/>
          </a:xfrm>
        </p:spPr>
        <p:txBody>
          <a:bodyPr/>
          <a:lstStyle/>
          <a:p>
            <a:r>
              <a:rPr lang="en-GB" noProof="0" dirty="0"/>
              <a:t>Click to edit Master title style</a:t>
            </a:r>
          </a:p>
        </p:txBody>
      </p:sp>
      <p:sp>
        <p:nvSpPr>
          <p:cNvPr id="14" name="Text Placeholder 18"/>
          <p:cNvSpPr>
            <a:spLocks noGrp="1"/>
          </p:cNvSpPr>
          <p:nvPr>
            <p:ph idx="1"/>
          </p:nvPr>
        </p:nvSpPr>
        <p:spPr>
          <a:xfrm>
            <a:off x="501651" y="1665289"/>
            <a:ext cx="11165416" cy="4716463"/>
          </a:xfrm>
          <a:prstGeom prst="rect">
            <a:avLst/>
          </a:prstGeom>
        </p:spPr>
        <p:txBody>
          <a:bodyPr vert="horz" lIns="0" tIns="0" rIns="0" bIns="0" rtlCol="0">
            <a:noAutofit/>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 name="Footer Placeholder 2"/>
          <p:cNvSpPr>
            <a:spLocks noGrp="1"/>
          </p:cNvSpPr>
          <p:nvPr>
            <p:ph type="ftr" sz="quarter" idx="10"/>
          </p:nvPr>
        </p:nvSpPr>
        <p:spPr/>
        <p:txBody>
          <a:bodyPr/>
          <a:lstStyle>
            <a:lvl1pPr eaLnBrk="1">
              <a:defRPr/>
            </a:lvl1pPr>
          </a:lstStyle>
          <a:p>
            <a:endParaRPr lang="en-GB" dirty="0"/>
          </a:p>
        </p:txBody>
      </p:sp>
    </p:spTree>
    <p:extLst>
      <p:ext uri="{BB962C8B-B14F-4D97-AF65-F5344CB8AC3E}">
        <p14:creationId xmlns:p14="http://schemas.microsoft.com/office/powerpoint/2010/main" val="3881091110"/>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ubtitle &amp; 1 column text">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967394528"/>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spid="_x0000_s3102" name="think-cell Slide" r:id="rId4" imgW="470" imgH="469" progId="TCLayout.ActiveDocument.1">
                  <p:embed/>
                </p:oleObj>
              </mc:Choice>
              <mc:Fallback>
                <p:oleObj name="think-cell Slide" r:id="rId4" imgW="470" imgH="469" progId="TCLayout.ActiveDocument.1">
                  <p:embed/>
                  <p:pic>
                    <p:nvPicPr>
                      <p:cNvPr id="4" name="Object 3" hidden="1"/>
                      <p:cNvPicPr/>
                      <p:nvPr/>
                    </p:nvPicPr>
                    <p:blipFill>
                      <a:blip r:embed="rId5"/>
                      <a:stretch>
                        <a:fillRect/>
                      </a:stretch>
                    </p:blipFill>
                    <p:spPr>
                      <a:xfrm>
                        <a:off x="2118" y="1589"/>
                        <a:ext cx="2116" cy="1587"/>
                      </a:xfrm>
                      <a:prstGeom prst="rect">
                        <a:avLst/>
                      </a:prstGeom>
                    </p:spPr>
                  </p:pic>
                </p:oleObj>
              </mc:Fallback>
            </mc:AlternateContent>
          </a:graphicData>
        </a:graphic>
      </p:graphicFrame>
      <p:sp>
        <p:nvSpPr>
          <p:cNvPr id="14" name="Title Placeholder 1"/>
          <p:cNvSpPr>
            <a:spLocks noGrp="1"/>
          </p:cNvSpPr>
          <p:nvPr>
            <p:ph type="title"/>
          </p:nvPr>
        </p:nvSpPr>
        <p:spPr>
          <a:xfrm>
            <a:off x="501651" y="317500"/>
            <a:ext cx="11162349" cy="698501"/>
          </a:xfrm>
          <a:prstGeom prst="rect">
            <a:avLst/>
          </a:prstGeom>
        </p:spPr>
        <p:txBody>
          <a:bodyPr vert="horz" lIns="0" tIns="0" rIns="0" bIns="0" rtlCol="0" anchor="t" anchorCtr="0">
            <a:noAutofit/>
          </a:bodyPr>
          <a:lstStyle>
            <a:lvl1pPr>
              <a:defRPr/>
            </a:lvl1pPr>
          </a:lstStyle>
          <a:p>
            <a:r>
              <a:rPr lang="en-GB" noProof="0" dirty="0"/>
              <a:t>Click to edit Master title style</a:t>
            </a:r>
          </a:p>
        </p:txBody>
      </p:sp>
      <p:sp>
        <p:nvSpPr>
          <p:cNvPr id="9" name="Text Placeholder 8"/>
          <p:cNvSpPr>
            <a:spLocks noGrp="1"/>
          </p:cNvSpPr>
          <p:nvPr>
            <p:ph type="body" sz="quarter" idx="13" hasCustomPrompt="1"/>
          </p:nvPr>
        </p:nvSpPr>
        <p:spPr>
          <a:xfrm>
            <a:off x="501651" y="651600"/>
            <a:ext cx="11162349" cy="757255"/>
          </a:xfrm>
          <a:prstGeom prst="rect">
            <a:avLst/>
          </a:prstGeom>
        </p:spPr>
        <p:txBody>
          <a:bodyPr lIns="0" tIns="0" rIns="0" bIns="0">
            <a:noAutofit/>
          </a:bodyPr>
          <a:lstStyle>
            <a:lvl1pPr marL="0" indent="0">
              <a:buNone/>
              <a:defRPr sz="2000" b="0">
                <a:solidFill>
                  <a:srgbClr val="575757"/>
                </a:solidFill>
              </a:defRPr>
            </a:lvl1pPr>
          </a:lstStyle>
          <a:p>
            <a:pPr lvl="0"/>
            <a:r>
              <a:rPr lang="en-GB" noProof="0" dirty="0"/>
              <a:t>Click to add subtitle</a:t>
            </a:r>
          </a:p>
        </p:txBody>
      </p:sp>
      <p:sp>
        <p:nvSpPr>
          <p:cNvPr id="8" name="Text Placeholder 18"/>
          <p:cNvSpPr>
            <a:spLocks noGrp="1"/>
          </p:cNvSpPr>
          <p:nvPr>
            <p:ph idx="1"/>
          </p:nvPr>
        </p:nvSpPr>
        <p:spPr>
          <a:xfrm>
            <a:off x="501651" y="1700213"/>
            <a:ext cx="11165416" cy="4678986"/>
          </a:xfrm>
          <a:prstGeom prst="rect">
            <a:avLst/>
          </a:prstGeom>
        </p:spPr>
        <p:txBody>
          <a:bodyPr vert="horz" lIns="0" tIns="0" rIns="0" bIns="0" rtlCol="0">
            <a:noAutofit/>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2" name="Footer Placeholder 1"/>
          <p:cNvSpPr>
            <a:spLocks noGrp="1"/>
          </p:cNvSpPr>
          <p:nvPr>
            <p:ph type="ftr" sz="quarter" idx="14"/>
          </p:nvPr>
        </p:nvSpPr>
        <p:spPr/>
        <p:txBody>
          <a:bodyPr/>
          <a:lstStyle>
            <a:lvl1pPr eaLnBrk="1">
              <a:defRPr/>
            </a:lvl1pPr>
          </a:lstStyle>
          <a:p>
            <a:endParaRPr lang="en-GB" dirty="0"/>
          </a:p>
        </p:txBody>
      </p:sp>
    </p:spTree>
    <p:extLst>
      <p:ext uri="{BB962C8B-B14F-4D97-AF65-F5344CB8AC3E}">
        <p14:creationId xmlns:p14="http://schemas.microsoft.com/office/powerpoint/2010/main" val="3272647120"/>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bwMode="gray">
      <p:bgPr>
        <a:solidFill>
          <a:schemeClr val="bg1"/>
        </a:solidFill>
        <a:effectLst/>
      </p:bgPr>
    </p:bg>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a:xfrm>
            <a:off x="2489813" y="727200"/>
            <a:ext cx="7200000" cy="5400000"/>
          </a:xfrm>
          <a:prstGeom prst="rect">
            <a:avLst/>
          </a:prstGeom>
        </p:spPr>
        <p:txBody>
          <a:bodyPr/>
          <a:lstStyle/>
          <a:p>
            <a:r>
              <a:rPr lang="en-GB" noProof="0" dirty="0"/>
              <a:t>Click icon to add picture</a:t>
            </a:r>
          </a:p>
        </p:txBody>
      </p:sp>
      <p:sp>
        <p:nvSpPr>
          <p:cNvPr id="2" name="SD_LAN_pePresentationTitle"/>
          <p:cNvSpPr>
            <a:spLocks noGrp="1"/>
          </p:cNvSpPr>
          <p:nvPr>
            <p:ph type="ctrTitle" hasCustomPrompt="1"/>
          </p:nvPr>
        </p:nvSpPr>
        <p:spPr bwMode="gray">
          <a:xfrm>
            <a:off x="501651" y="5497200"/>
            <a:ext cx="5592000" cy="324000"/>
          </a:xfrm>
        </p:spPr>
        <p:txBody>
          <a:bodyPr anchor="b" anchorCtr="0">
            <a:noAutofit/>
          </a:bodyPr>
          <a:lstStyle>
            <a:lvl1pPr algn="l">
              <a:lnSpc>
                <a:spcPct val="100000"/>
              </a:lnSpc>
              <a:defRPr sz="1800" b="1">
                <a:solidFill>
                  <a:schemeClr val="tx1"/>
                </a:solidFill>
                <a:latin typeface="+mj-lt"/>
                <a:ea typeface="Open Sans" panose="020B0606030504020204" pitchFamily="34" charset="0"/>
                <a:cs typeface="Arial" panose="020B0604020202020204" pitchFamily="34" charset="0"/>
              </a:defRPr>
            </a:lvl1pPr>
          </a:lstStyle>
          <a:p>
            <a:r>
              <a:rPr lang="en-GB" dirty="0"/>
              <a:t>Presentation title runs here</a:t>
            </a:r>
            <a:endParaRPr lang="en-GB" noProof="0" dirty="0"/>
          </a:p>
        </p:txBody>
      </p:sp>
      <p:sp>
        <p:nvSpPr>
          <p:cNvPr id="3" name="SD_LAN_pePresentationSubtitle"/>
          <p:cNvSpPr>
            <a:spLocks noGrp="1"/>
          </p:cNvSpPr>
          <p:nvPr>
            <p:ph type="subTitle" idx="1" hasCustomPrompt="1"/>
          </p:nvPr>
        </p:nvSpPr>
        <p:spPr bwMode="gray">
          <a:xfrm>
            <a:off x="501651" y="5864230"/>
            <a:ext cx="5592000" cy="505645"/>
          </a:xfrm>
          <a:prstGeom prst="rect">
            <a:avLst/>
          </a:prstGeom>
        </p:spPr>
        <p:txBody>
          <a:bodyPr lIns="0" tIns="0" rIns="0" bIns="0">
            <a:noAutofit/>
          </a:bodyPr>
          <a:lstStyle>
            <a:lvl1pPr marL="0" indent="0" algn="l">
              <a:lnSpc>
                <a:spcPct val="100000"/>
              </a:lnSpc>
              <a:spcAft>
                <a:spcPts val="0"/>
              </a:spcAft>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GB" dirty="0"/>
              <a:t>Subtitle here two lines max</a:t>
            </a:r>
          </a:p>
        </p:txBody>
      </p:sp>
      <p:sp>
        <p:nvSpPr>
          <p:cNvPr id="8" name="SD_ART_Logo"/>
          <p:cNvSpPr/>
          <p:nvPr userDrawn="1"/>
        </p:nvSpPr>
        <p:spPr>
          <a:xfrm>
            <a:off x="506586" y="376094"/>
            <a:ext cx="2470501" cy="8111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a:endParaRPr lang="en-GB" sz="1800" dirty="0"/>
          </a:p>
        </p:txBody>
      </p:sp>
      <p:pic>
        <p:nvPicPr>
          <p:cNvPr id="6" name="SD_ART_Logo_bmkArt"/>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6586" y="376094"/>
            <a:ext cx="2470501" cy="812164"/>
          </a:xfrm>
          <a:prstGeom prst="rect">
            <a:avLst/>
          </a:prstGeom>
        </p:spPr>
      </p:pic>
      <p:sp>
        <p:nvSpPr>
          <p:cNvPr id="4" name="Footer Placeholder 3" hidden="1"/>
          <p:cNvSpPr>
            <a:spLocks noGrp="1"/>
          </p:cNvSpPr>
          <p:nvPr>
            <p:ph type="ftr" sz="quarter" idx="12"/>
          </p:nvPr>
        </p:nvSpPr>
        <p:spPr/>
        <p:txBody>
          <a:bodyPr/>
          <a:lstStyle>
            <a:lvl1pPr eaLnBrk="1">
              <a:defRPr>
                <a:solidFill>
                  <a:schemeClr val="bg1"/>
                </a:solidFill>
              </a:defRPr>
            </a:lvl1pPr>
          </a:lstStyle>
          <a:p>
            <a:endParaRPr lang="en-GB" dirty="0"/>
          </a:p>
        </p:txBody>
      </p:sp>
      <p:sp>
        <p:nvSpPr>
          <p:cNvPr id="11" name="SD_LAN_peDocumentDate"/>
          <p:cNvSpPr>
            <a:spLocks noGrp="1"/>
          </p:cNvSpPr>
          <p:nvPr>
            <p:ph type="body" sz="quarter" idx="14" hasCustomPrompt="1"/>
          </p:nvPr>
        </p:nvSpPr>
        <p:spPr>
          <a:xfrm>
            <a:off x="501651" y="6376035"/>
            <a:ext cx="9204205" cy="277813"/>
          </a:xfrm>
        </p:spPr>
        <p:txBody>
          <a:bodyPr lIns="10800"/>
          <a:lstStyle>
            <a:lvl1pPr>
              <a:lnSpc>
                <a:spcPct val="106000"/>
              </a:lnSpc>
              <a:spcAft>
                <a:spcPts val="0"/>
              </a:spcAft>
              <a:defRPr sz="1000"/>
            </a:lvl1pPr>
          </a:lstStyle>
          <a:p>
            <a:pPr lvl="0"/>
            <a:r>
              <a:rPr lang="en-GB" dirty="0"/>
              <a:t>Name | Date</a:t>
            </a:r>
          </a:p>
        </p:txBody>
      </p:sp>
    </p:spTree>
    <p:extLst>
      <p:ext uri="{BB962C8B-B14F-4D97-AF65-F5344CB8AC3E}">
        <p14:creationId xmlns:p14="http://schemas.microsoft.com/office/powerpoint/2010/main" val="3964430626"/>
      </p:ext>
    </p:extLst>
  </p:cSld>
  <p:clrMapOvr>
    <a:masterClrMapping/>
  </p:clrMapOvr>
  <p:transition>
    <p:fade/>
  </p:transition>
  <p:extLst>
    <p:ext uri="{DCECCB84-F9BA-43D5-87BE-67443E8EF086}">
      <p15:sldGuideLst xmlns:p15="http://schemas.microsoft.com/office/powerpoint/2012/main">
        <p15:guide id="1" orient="horz" pos="4088"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ubtitle &amp; 1 column - large">
    <p:spTree>
      <p:nvGrpSpPr>
        <p:cNvPr id="1" name=""/>
        <p:cNvGrpSpPr/>
        <p:nvPr/>
      </p:nvGrpSpPr>
      <p:grpSpPr>
        <a:xfrm>
          <a:off x="0" y="0"/>
          <a:ext cx="0" cy="0"/>
          <a:chOff x="0" y="0"/>
          <a:chExt cx="0" cy="0"/>
        </a:xfrm>
      </p:grpSpPr>
      <p:sp>
        <p:nvSpPr>
          <p:cNvPr id="14" name="Title Placeholder 1"/>
          <p:cNvSpPr>
            <a:spLocks noGrp="1"/>
          </p:cNvSpPr>
          <p:nvPr>
            <p:ph type="title"/>
          </p:nvPr>
        </p:nvSpPr>
        <p:spPr>
          <a:xfrm>
            <a:off x="501651" y="317500"/>
            <a:ext cx="11162349" cy="698501"/>
          </a:xfrm>
          <a:prstGeom prst="rect">
            <a:avLst/>
          </a:prstGeom>
        </p:spPr>
        <p:txBody>
          <a:bodyPr vert="horz" lIns="0" tIns="0" rIns="0" bIns="0" rtlCol="0" anchor="t" anchorCtr="0">
            <a:noAutofit/>
          </a:bodyPr>
          <a:lstStyle>
            <a:lvl1pPr>
              <a:defRPr/>
            </a:lvl1pPr>
          </a:lstStyle>
          <a:p>
            <a:r>
              <a:rPr lang="en-GB" noProof="0" dirty="0"/>
              <a:t>Click to edit Master title style</a:t>
            </a:r>
          </a:p>
        </p:txBody>
      </p:sp>
      <p:sp>
        <p:nvSpPr>
          <p:cNvPr id="9" name="Text Placeholder 8"/>
          <p:cNvSpPr>
            <a:spLocks noGrp="1"/>
          </p:cNvSpPr>
          <p:nvPr>
            <p:ph type="body" sz="quarter" idx="13" hasCustomPrompt="1"/>
          </p:nvPr>
        </p:nvSpPr>
        <p:spPr>
          <a:xfrm>
            <a:off x="501651" y="651600"/>
            <a:ext cx="11162349" cy="757255"/>
          </a:xfrm>
          <a:prstGeom prst="rect">
            <a:avLst/>
          </a:prstGeom>
        </p:spPr>
        <p:txBody>
          <a:bodyPr lIns="0" tIns="0" rIns="0" bIns="0">
            <a:noAutofit/>
          </a:bodyPr>
          <a:lstStyle>
            <a:lvl1pPr marL="0" indent="0">
              <a:buNone/>
              <a:defRPr sz="2000" b="0">
                <a:solidFill>
                  <a:srgbClr val="575757"/>
                </a:solidFill>
              </a:defRPr>
            </a:lvl1pPr>
          </a:lstStyle>
          <a:p>
            <a:pPr lvl="0"/>
            <a:r>
              <a:rPr lang="en-GB" noProof="0" dirty="0"/>
              <a:t>Click to add subtitle</a:t>
            </a:r>
          </a:p>
        </p:txBody>
      </p:sp>
      <p:sp>
        <p:nvSpPr>
          <p:cNvPr id="8" name="Text Placeholder 18"/>
          <p:cNvSpPr>
            <a:spLocks noGrp="1"/>
          </p:cNvSpPr>
          <p:nvPr>
            <p:ph idx="1"/>
          </p:nvPr>
        </p:nvSpPr>
        <p:spPr>
          <a:xfrm>
            <a:off x="501651" y="1700213"/>
            <a:ext cx="11165416" cy="4678986"/>
          </a:xfrm>
          <a:prstGeom prst="rect">
            <a:avLst/>
          </a:prstGeom>
        </p:spPr>
        <p:txBody>
          <a:bodyPr vert="horz" lIns="0" tIns="0" rIns="0" bIns="0" rtlCol="0">
            <a:no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2" name="Footer Placeholder 1"/>
          <p:cNvSpPr>
            <a:spLocks noGrp="1"/>
          </p:cNvSpPr>
          <p:nvPr>
            <p:ph type="ftr" sz="quarter" idx="14"/>
          </p:nvPr>
        </p:nvSpPr>
        <p:spPr/>
        <p:txBody>
          <a:bodyPr/>
          <a:lstStyle>
            <a:lvl1pPr eaLnBrk="1">
              <a:defRPr/>
            </a:lvl1pPr>
          </a:lstStyle>
          <a:p>
            <a:endParaRPr lang="en-GB" dirty="0"/>
          </a:p>
        </p:txBody>
      </p:sp>
    </p:spTree>
    <p:extLst>
      <p:ext uri="{BB962C8B-B14F-4D97-AF65-F5344CB8AC3E}">
        <p14:creationId xmlns:p14="http://schemas.microsoft.com/office/powerpoint/2010/main" val="412778938"/>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ubtitle &amp; chart">
    <p:spTree>
      <p:nvGrpSpPr>
        <p:cNvPr id="1" name=""/>
        <p:cNvGrpSpPr/>
        <p:nvPr/>
      </p:nvGrpSpPr>
      <p:grpSpPr>
        <a:xfrm>
          <a:off x="0" y="0"/>
          <a:ext cx="0" cy="0"/>
          <a:chOff x="0" y="0"/>
          <a:chExt cx="0" cy="0"/>
        </a:xfrm>
      </p:grpSpPr>
      <p:sp>
        <p:nvSpPr>
          <p:cNvPr id="16" name="Title Placeholder 1"/>
          <p:cNvSpPr>
            <a:spLocks noGrp="1"/>
          </p:cNvSpPr>
          <p:nvPr>
            <p:ph type="title" hasCustomPrompt="1"/>
          </p:nvPr>
        </p:nvSpPr>
        <p:spPr>
          <a:xfrm>
            <a:off x="501650" y="317500"/>
            <a:ext cx="11188700" cy="698501"/>
          </a:xfrm>
          <a:prstGeom prst="rect">
            <a:avLst/>
          </a:prstGeom>
        </p:spPr>
        <p:txBody>
          <a:bodyPr vert="horz" lIns="0" tIns="0" rIns="0" bIns="0" rtlCol="0" anchor="t" anchorCtr="0">
            <a:noAutofit/>
          </a:bodyPr>
          <a:lstStyle>
            <a:lvl1pPr>
              <a:defRPr/>
            </a:lvl1pPr>
          </a:lstStyle>
          <a:p>
            <a:r>
              <a:rPr lang="en-GB" noProof="0" dirty="0"/>
              <a:t>Click to add title</a:t>
            </a:r>
          </a:p>
        </p:txBody>
      </p:sp>
      <p:sp>
        <p:nvSpPr>
          <p:cNvPr id="15" name="Text Placeholder 8"/>
          <p:cNvSpPr>
            <a:spLocks noGrp="1"/>
          </p:cNvSpPr>
          <p:nvPr>
            <p:ph type="body" sz="quarter" idx="13" hasCustomPrompt="1"/>
          </p:nvPr>
        </p:nvSpPr>
        <p:spPr>
          <a:xfrm>
            <a:off x="501650" y="651600"/>
            <a:ext cx="11188700" cy="757255"/>
          </a:xfrm>
          <a:prstGeom prst="rect">
            <a:avLst/>
          </a:prstGeom>
        </p:spPr>
        <p:txBody>
          <a:bodyPr lIns="0" tIns="0" rIns="0" bIns="0">
            <a:noAutofit/>
          </a:bodyPr>
          <a:lstStyle>
            <a:lvl1pPr marL="0" indent="0">
              <a:buNone/>
              <a:defRPr sz="2000" b="0">
                <a:solidFill>
                  <a:srgbClr val="575757"/>
                </a:solidFill>
              </a:defRPr>
            </a:lvl1pPr>
          </a:lstStyle>
          <a:p>
            <a:pPr lvl="0"/>
            <a:r>
              <a:rPr lang="en-GB" noProof="0" dirty="0"/>
              <a:t>Click to add subtitle</a:t>
            </a:r>
          </a:p>
        </p:txBody>
      </p:sp>
      <p:sp>
        <p:nvSpPr>
          <p:cNvPr id="17" name="Chart Placeholder 3"/>
          <p:cNvSpPr>
            <a:spLocks noGrp="1"/>
          </p:cNvSpPr>
          <p:nvPr>
            <p:ph type="chart" sz="quarter" idx="15"/>
          </p:nvPr>
        </p:nvSpPr>
        <p:spPr>
          <a:xfrm>
            <a:off x="501652" y="2052000"/>
            <a:ext cx="11188699" cy="4069013"/>
          </a:xfrm>
          <a:prstGeom prst="rect">
            <a:avLst/>
          </a:prstGeom>
        </p:spPr>
        <p:txBody>
          <a:bodyPr/>
          <a:lstStyle/>
          <a:p>
            <a:r>
              <a:rPr lang="en-GB" noProof="0" dirty="0"/>
              <a:t>Click icon to add chart</a:t>
            </a:r>
          </a:p>
        </p:txBody>
      </p:sp>
      <p:sp>
        <p:nvSpPr>
          <p:cNvPr id="18" name="Text Placeholder 8"/>
          <p:cNvSpPr>
            <a:spLocks noGrp="1"/>
          </p:cNvSpPr>
          <p:nvPr>
            <p:ph type="body" sz="quarter" idx="18"/>
          </p:nvPr>
        </p:nvSpPr>
        <p:spPr>
          <a:xfrm>
            <a:off x="501652" y="1700214"/>
            <a:ext cx="11188699" cy="357187"/>
          </a:xfrm>
        </p:spPr>
        <p:txBody>
          <a:bodyPr/>
          <a:lstStyle/>
          <a:p>
            <a:pPr lvl="0"/>
            <a:r>
              <a:rPr lang="en-GB" noProof="0" dirty="0"/>
              <a:t>Click to edit Master text styles</a:t>
            </a:r>
          </a:p>
        </p:txBody>
      </p:sp>
      <p:sp>
        <p:nvSpPr>
          <p:cNvPr id="19" name="Text Placeholder 7"/>
          <p:cNvSpPr>
            <a:spLocks noGrp="1"/>
          </p:cNvSpPr>
          <p:nvPr>
            <p:ph type="body" sz="quarter" idx="23"/>
          </p:nvPr>
        </p:nvSpPr>
        <p:spPr>
          <a:xfrm>
            <a:off x="501651" y="6121014"/>
            <a:ext cx="11188700" cy="260737"/>
          </a:xfrm>
        </p:spPr>
        <p:txBody>
          <a:bodyPr>
            <a:noAutofit/>
          </a:bodyPr>
          <a:lstStyle>
            <a:lvl1pPr>
              <a:spcAft>
                <a:spcPts val="0"/>
              </a:spcAft>
              <a:defRPr sz="900"/>
            </a:lvl1pPr>
          </a:lstStyle>
          <a:p>
            <a:pPr lvl="0"/>
            <a:r>
              <a:rPr lang="en-GB" noProof="0" dirty="0"/>
              <a:t>Click to edit Master text styles</a:t>
            </a:r>
          </a:p>
        </p:txBody>
      </p:sp>
      <p:sp>
        <p:nvSpPr>
          <p:cNvPr id="2" name="Footer Placeholder 1"/>
          <p:cNvSpPr>
            <a:spLocks noGrp="1"/>
          </p:cNvSpPr>
          <p:nvPr>
            <p:ph type="ftr" sz="quarter" idx="24"/>
          </p:nvPr>
        </p:nvSpPr>
        <p:spPr/>
        <p:txBody>
          <a:bodyPr/>
          <a:lstStyle>
            <a:lvl1pPr eaLnBrk="1">
              <a:defRPr/>
            </a:lvl1pPr>
          </a:lstStyle>
          <a:p>
            <a:endParaRPr lang="en-GB" dirty="0"/>
          </a:p>
        </p:txBody>
      </p:sp>
    </p:spTree>
    <p:extLst>
      <p:ext uri="{BB962C8B-B14F-4D97-AF65-F5344CB8AC3E}">
        <p14:creationId xmlns:p14="http://schemas.microsoft.com/office/powerpoint/2010/main" val="1829702940"/>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 chart">
    <p:spTree>
      <p:nvGrpSpPr>
        <p:cNvPr id="1" name=""/>
        <p:cNvGrpSpPr/>
        <p:nvPr/>
      </p:nvGrpSpPr>
      <p:grpSpPr>
        <a:xfrm>
          <a:off x="0" y="0"/>
          <a:ext cx="0" cy="0"/>
          <a:chOff x="0" y="0"/>
          <a:chExt cx="0" cy="0"/>
        </a:xfrm>
      </p:grpSpPr>
      <p:sp>
        <p:nvSpPr>
          <p:cNvPr id="16" name="Title Placeholder 1"/>
          <p:cNvSpPr>
            <a:spLocks noGrp="1"/>
          </p:cNvSpPr>
          <p:nvPr>
            <p:ph type="title" hasCustomPrompt="1"/>
          </p:nvPr>
        </p:nvSpPr>
        <p:spPr>
          <a:xfrm>
            <a:off x="501650" y="317500"/>
            <a:ext cx="11188700" cy="698501"/>
          </a:xfrm>
          <a:prstGeom prst="rect">
            <a:avLst/>
          </a:prstGeom>
        </p:spPr>
        <p:txBody>
          <a:bodyPr vert="horz" lIns="0" tIns="0" rIns="0" bIns="0" rtlCol="0" anchor="t" anchorCtr="0">
            <a:noAutofit/>
          </a:bodyPr>
          <a:lstStyle>
            <a:lvl1pPr>
              <a:defRPr/>
            </a:lvl1pPr>
          </a:lstStyle>
          <a:p>
            <a:r>
              <a:rPr lang="en-GB" noProof="0" dirty="0"/>
              <a:t>Click to add title</a:t>
            </a:r>
          </a:p>
        </p:txBody>
      </p:sp>
      <p:sp>
        <p:nvSpPr>
          <p:cNvPr id="15" name="Text Placeholder 8"/>
          <p:cNvSpPr>
            <a:spLocks noGrp="1"/>
          </p:cNvSpPr>
          <p:nvPr>
            <p:ph type="body" sz="quarter" idx="13" hasCustomPrompt="1"/>
          </p:nvPr>
        </p:nvSpPr>
        <p:spPr>
          <a:xfrm>
            <a:off x="501651" y="651600"/>
            <a:ext cx="11188700" cy="757255"/>
          </a:xfrm>
          <a:prstGeom prst="rect">
            <a:avLst/>
          </a:prstGeom>
        </p:spPr>
        <p:txBody>
          <a:bodyPr lIns="0" tIns="0" rIns="0" bIns="0">
            <a:noAutofit/>
          </a:bodyPr>
          <a:lstStyle>
            <a:lvl1pPr marL="0" indent="0">
              <a:buNone/>
              <a:defRPr sz="2000" b="0">
                <a:solidFill>
                  <a:srgbClr val="575757"/>
                </a:solidFill>
              </a:defRPr>
            </a:lvl1pPr>
          </a:lstStyle>
          <a:p>
            <a:pPr lvl="0"/>
            <a:r>
              <a:rPr lang="en-GB" noProof="0" dirty="0"/>
              <a:t>Click to add subtitle</a:t>
            </a:r>
          </a:p>
        </p:txBody>
      </p:sp>
      <p:sp>
        <p:nvSpPr>
          <p:cNvPr id="17" name="Chart Placeholder 3"/>
          <p:cNvSpPr>
            <a:spLocks noGrp="1"/>
          </p:cNvSpPr>
          <p:nvPr>
            <p:ph type="chart" sz="quarter" idx="15"/>
          </p:nvPr>
        </p:nvSpPr>
        <p:spPr>
          <a:xfrm>
            <a:off x="504000" y="2051999"/>
            <a:ext cx="3549549" cy="4069014"/>
          </a:xfrm>
          <a:prstGeom prst="rect">
            <a:avLst/>
          </a:prstGeom>
        </p:spPr>
        <p:txBody>
          <a:bodyPr/>
          <a:lstStyle/>
          <a:p>
            <a:r>
              <a:rPr lang="en-GB" noProof="0" dirty="0"/>
              <a:t>Click icon to add chart</a:t>
            </a:r>
          </a:p>
        </p:txBody>
      </p:sp>
      <p:sp>
        <p:nvSpPr>
          <p:cNvPr id="18" name="Text Placeholder 8"/>
          <p:cNvSpPr>
            <a:spLocks noGrp="1"/>
          </p:cNvSpPr>
          <p:nvPr>
            <p:ph type="body" sz="quarter" idx="18"/>
          </p:nvPr>
        </p:nvSpPr>
        <p:spPr>
          <a:xfrm>
            <a:off x="501650" y="1665289"/>
            <a:ext cx="3562351" cy="392112"/>
          </a:xfrm>
        </p:spPr>
        <p:txBody>
          <a:bodyPr/>
          <a:lstStyle/>
          <a:p>
            <a:pPr lvl="0"/>
            <a:r>
              <a:rPr lang="en-GB" noProof="0" dirty="0"/>
              <a:t>Click to edit Master text styles</a:t>
            </a:r>
          </a:p>
        </p:txBody>
      </p:sp>
      <p:sp>
        <p:nvSpPr>
          <p:cNvPr id="7" name="Chart Placeholder 3"/>
          <p:cNvSpPr>
            <a:spLocks noGrp="1"/>
          </p:cNvSpPr>
          <p:nvPr>
            <p:ph type="chart" sz="quarter" idx="19"/>
          </p:nvPr>
        </p:nvSpPr>
        <p:spPr>
          <a:xfrm>
            <a:off x="4303184" y="2051999"/>
            <a:ext cx="3561616" cy="4069014"/>
          </a:xfrm>
          <a:prstGeom prst="rect">
            <a:avLst/>
          </a:prstGeom>
        </p:spPr>
        <p:txBody>
          <a:bodyPr/>
          <a:lstStyle/>
          <a:p>
            <a:r>
              <a:rPr lang="en-GB" noProof="0" dirty="0"/>
              <a:t>Click icon to add chart</a:t>
            </a:r>
          </a:p>
        </p:txBody>
      </p:sp>
      <p:sp>
        <p:nvSpPr>
          <p:cNvPr id="8" name="Text Placeholder 8"/>
          <p:cNvSpPr>
            <a:spLocks noGrp="1"/>
          </p:cNvSpPr>
          <p:nvPr>
            <p:ph type="body" sz="quarter" idx="20"/>
          </p:nvPr>
        </p:nvSpPr>
        <p:spPr>
          <a:xfrm>
            <a:off x="4303185" y="1665289"/>
            <a:ext cx="3561615" cy="392112"/>
          </a:xfrm>
        </p:spPr>
        <p:txBody>
          <a:bodyPr/>
          <a:lstStyle/>
          <a:p>
            <a:pPr lvl="0"/>
            <a:r>
              <a:rPr lang="en-GB" noProof="0" dirty="0"/>
              <a:t>Click to edit Master text styles</a:t>
            </a:r>
          </a:p>
        </p:txBody>
      </p:sp>
      <p:sp>
        <p:nvSpPr>
          <p:cNvPr id="9" name="Chart Placeholder 3"/>
          <p:cNvSpPr>
            <a:spLocks noGrp="1"/>
          </p:cNvSpPr>
          <p:nvPr>
            <p:ph type="chart" sz="quarter" idx="21"/>
          </p:nvPr>
        </p:nvSpPr>
        <p:spPr>
          <a:xfrm>
            <a:off x="8126397" y="2051999"/>
            <a:ext cx="3563953" cy="4069014"/>
          </a:xfrm>
          <a:prstGeom prst="rect">
            <a:avLst/>
          </a:prstGeom>
        </p:spPr>
        <p:txBody>
          <a:bodyPr/>
          <a:lstStyle/>
          <a:p>
            <a:r>
              <a:rPr lang="en-GB" noProof="0" dirty="0"/>
              <a:t>Click icon to add chart</a:t>
            </a:r>
          </a:p>
        </p:txBody>
      </p:sp>
      <p:sp>
        <p:nvSpPr>
          <p:cNvPr id="10" name="Text Placeholder 8"/>
          <p:cNvSpPr>
            <a:spLocks noGrp="1"/>
          </p:cNvSpPr>
          <p:nvPr>
            <p:ph type="body" sz="quarter" idx="22"/>
          </p:nvPr>
        </p:nvSpPr>
        <p:spPr>
          <a:xfrm>
            <a:off x="8126396" y="1659145"/>
            <a:ext cx="3563955" cy="398256"/>
          </a:xfrm>
        </p:spPr>
        <p:txBody>
          <a:bodyPr/>
          <a:lstStyle/>
          <a:p>
            <a:pPr lvl="0"/>
            <a:r>
              <a:rPr lang="en-GB" noProof="0" dirty="0"/>
              <a:t>Click to edit Master text styles</a:t>
            </a:r>
          </a:p>
        </p:txBody>
      </p:sp>
      <p:sp>
        <p:nvSpPr>
          <p:cNvPr id="12" name="Text Placeholder 7"/>
          <p:cNvSpPr>
            <a:spLocks noGrp="1"/>
          </p:cNvSpPr>
          <p:nvPr>
            <p:ph type="body" sz="quarter" idx="23"/>
          </p:nvPr>
        </p:nvSpPr>
        <p:spPr>
          <a:xfrm>
            <a:off x="501649" y="6121014"/>
            <a:ext cx="11165419" cy="260737"/>
          </a:xfrm>
        </p:spPr>
        <p:txBody>
          <a:bodyPr>
            <a:noAutofit/>
          </a:bodyPr>
          <a:lstStyle>
            <a:lvl1pPr>
              <a:spcAft>
                <a:spcPts val="0"/>
              </a:spcAft>
              <a:defRPr sz="900"/>
            </a:lvl1pPr>
          </a:lstStyle>
          <a:p>
            <a:pPr lvl="0"/>
            <a:r>
              <a:rPr lang="en-GB" noProof="0" dirty="0"/>
              <a:t>Click to edit Master text styles</a:t>
            </a:r>
          </a:p>
        </p:txBody>
      </p:sp>
      <p:sp>
        <p:nvSpPr>
          <p:cNvPr id="2" name="Footer Placeholder 1"/>
          <p:cNvSpPr>
            <a:spLocks noGrp="1"/>
          </p:cNvSpPr>
          <p:nvPr>
            <p:ph type="ftr" sz="quarter" idx="24"/>
          </p:nvPr>
        </p:nvSpPr>
        <p:spPr/>
        <p:txBody>
          <a:bodyPr/>
          <a:lstStyle>
            <a:lvl1pPr eaLnBrk="1">
              <a:defRPr/>
            </a:lvl1pPr>
          </a:lstStyle>
          <a:p>
            <a:endParaRPr lang="en-GB" dirty="0"/>
          </a:p>
        </p:txBody>
      </p:sp>
    </p:spTree>
    <p:extLst>
      <p:ext uri="{BB962C8B-B14F-4D97-AF65-F5344CB8AC3E}">
        <p14:creationId xmlns:p14="http://schemas.microsoft.com/office/powerpoint/2010/main" val="2215081642"/>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 columns of text">
    <p:spTree>
      <p:nvGrpSpPr>
        <p:cNvPr id="1" name=""/>
        <p:cNvGrpSpPr/>
        <p:nvPr/>
      </p:nvGrpSpPr>
      <p:grpSpPr>
        <a:xfrm>
          <a:off x="0" y="0"/>
          <a:ext cx="0" cy="0"/>
          <a:chOff x="0" y="0"/>
          <a:chExt cx="0" cy="0"/>
        </a:xfrm>
      </p:grpSpPr>
      <p:sp>
        <p:nvSpPr>
          <p:cNvPr id="14" name="Title Placeholder 1"/>
          <p:cNvSpPr>
            <a:spLocks noGrp="1"/>
          </p:cNvSpPr>
          <p:nvPr>
            <p:ph type="title" hasCustomPrompt="1"/>
          </p:nvPr>
        </p:nvSpPr>
        <p:spPr>
          <a:xfrm>
            <a:off x="501651" y="317500"/>
            <a:ext cx="11202669" cy="698501"/>
          </a:xfrm>
          <a:prstGeom prst="rect">
            <a:avLst/>
          </a:prstGeom>
        </p:spPr>
        <p:txBody>
          <a:bodyPr vert="horz" lIns="0" tIns="0" rIns="0" bIns="0" rtlCol="0" anchor="t" anchorCtr="0">
            <a:noAutofit/>
          </a:bodyPr>
          <a:lstStyle>
            <a:lvl1pPr>
              <a:defRPr/>
            </a:lvl1pPr>
          </a:lstStyle>
          <a:p>
            <a:r>
              <a:rPr lang="en-GB" noProof="0" dirty="0"/>
              <a:t>Click to add title</a:t>
            </a:r>
          </a:p>
        </p:txBody>
      </p:sp>
      <p:sp>
        <p:nvSpPr>
          <p:cNvPr id="9" name="Text Placeholder 8"/>
          <p:cNvSpPr>
            <a:spLocks noGrp="1"/>
          </p:cNvSpPr>
          <p:nvPr>
            <p:ph type="body" sz="quarter" idx="13" hasCustomPrompt="1"/>
          </p:nvPr>
        </p:nvSpPr>
        <p:spPr>
          <a:xfrm>
            <a:off x="501651" y="651600"/>
            <a:ext cx="11202669" cy="757255"/>
          </a:xfrm>
          <a:prstGeom prst="rect">
            <a:avLst/>
          </a:prstGeom>
        </p:spPr>
        <p:txBody>
          <a:bodyPr lIns="0" tIns="0" rIns="0" bIns="0">
            <a:noAutofit/>
          </a:bodyPr>
          <a:lstStyle>
            <a:lvl1pPr marL="0" indent="0">
              <a:buNone/>
              <a:defRPr sz="2000" b="0">
                <a:solidFill>
                  <a:srgbClr val="575757"/>
                </a:solidFill>
              </a:defRPr>
            </a:lvl1pPr>
          </a:lstStyle>
          <a:p>
            <a:pPr lvl="0"/>
            <a:r>
              <a:rPr lang="en-GB" noProof="0" dirty="0"/>
              <a:t>Click to add subtitle</a:t>
            </a:r>
          </a:p>
        </p:txBody>
      </p:sp>
      <p:sp>
        <p:nvSpPr>
          <p:cNvPr id="13" name="Content Placeholder 3"/>
          <p:cNvSpPr>
            <a:spLocks noGrp="1"/>
          </p:cNvSpPr>
          <p:nvPr>
            <p:ph sz="quarter" idx="10"/>
          </p:nvPr>
        </p:nvSpPr>
        <p:spPr>
          <a:xfrm>
            <a:off x="501651" y="1665289"/>
            <a:ext cx="5305579" cy="4716461"/>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5" name="Content Placeholder 3"/>
          <p:cNvSpPr>
            <a:spLocks noGrp="1"/>
          </p:cNvSpPr>
          <p:nvPr>
            <p:ph sz="quarter" idx="20"/>
          </p:nvPr>
        </p:nvSpPr>
        <p:spPr>
          <a:xfrm>
            <a:off x="6381539" y="1665289"/>
            <a:ext cx="5322781" cy="4716461"/>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2" name="Footer Placeholder 1"/>
          <p:cNvSpPr>
            <a:spLocks noGrp="1"/>
          </p:cNvSpPr>
          <p:nvPr>
            <p:ph type="ftr" sz="quarter" idx="21"/>
          </p:nvPr>
        </p:nvSpPr>
        <p:spPr/>
        <p:txBody>
          <a:bodyPr/>
          <a:lstStyle>
            <a:lvl1pPr eaLnBrk="1">
              <a:defRPr/>
            </a:lvl1pPr>
          </a:lstStyle>
          <a:p>
            <a:endParaRPr lang="en-GB" dirty="0"/>
          </a:p>
        </p:txBody>
      </p:sp>
    </p:spTree>
    <p:extLst>
      <p:ext uri="{BB962C8B-B14F-4D97-AF65-F5344CB8AC3E}">
        <p14:creationId xmlns:p14="http://schemas.microsoft.com/office/powerpoint/2010/main" val="1842891208"/>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 columns - large">
    <p:spTree>
      <p:nvGrpSpPr>
        <p:cNvPr id="1" name=""/>
        <p:cNvGrpSpPr/>
        <p:nvPr/>
      </p:nvGrpSpPr>
      <p:grpSpPr>
        <a:xfrm>
          <a:off x="0" y="0"/>
          <a:ext cx="0" cy="0"/>
          <a:chOff x="0" y="0"/>
          <a:chExt cx="0" cy="0"/>
        </a:xfrm>
      </p:grpSpPr>
      <p:sp>
        <p:nvSpPr>
          <p:cNvPr id="8" name="Title Placeholder 1"/>
          <p:cNvSpPr>
            <a:spLocks noGrp="1"/>
          </p:cNvSpPr>
          <p:nvPr>
            <p:ph type="title" hasCustomPrompt="1"/>
          </p:nvPr>
        </p:nvSpPr>
        <p:spPr>
          <a:xfrm>
            <a:off x="501650" y="317500"/>
            <a:ext cx="11188700" cy="698500"/>
          </a:xfrm>
          <a:prstGeom prst="rect">
            <a:avLst/>
          </a:prstGeom>
        </p:spPr>
        <p:txBody>
          <a:bodyPr vert="horz" lIns="0" tIns="0" rIns="0" bIns="0" rtlCol="0" anchor="t" anchorCtr="0">
            <a:noAutofit/>
          </a:bodyPr>
          <a:lstStyle>
            <a:lvl1pPr>
              <a:defRPr/>
            </a:lvl1pPr>
          </a:lstStyle>
          <a:p>
            <a:r>
              <a:rPr lang="en-GB" noProof="0" dirty="0"/>
              <a:t>Click to add title</a:t>
            </a:r>
          </a:p>
        </p:txBody>
      </p:sp>
      <p:sp>
        <p:nvSpPr>
          <p:cNvPr id="7" name="Text Placeholder 8"/>
          <p:cNvSpPr>
            <a:spLocks noGrp="1"/>
          </p:cNvSpPr>
          <p:nvPr>
            <p:ph type="body" sz="quarter" idx="13" hasCustomPrompt="1"/>
          </p:nvPr>
        </p:nvSpPr>
        <p:spPr>
          <a:xfrm>
            <a:off x="501650" y="651600"/>
            <a:ext cx="11188700" cy="757255"/>
          </a:xfrm>
          <a:prstGeom prst="rect">
            <a:avLst/>
          </a:prstGeom>
        </p:spPr>
        <p:txBody>
          <a:bodyPr lIns="0" tIns="0" rIns="0" bIns="0">
            <a:noAutofit/>
          </a:bodyPr>
          <a:lstStyle>
            <a:lvl1pPr marL="0" indent="0">
              <a:buNone/>
              <a:defRPr sz="2000" b="0">
                <a:solidFill>
                  <a:srgbClr val="575757"/>
                </a:solidFill>
              </a:defRPr>
            </a:lvl1pPr>
          </a:lstStyle>
          <a:p>
            <a:pPr lvl="0"/>
            <a:r>
              <a:rPr lang="en-GB" noProof="0" dirty="0"/>
              <a:t>Click to add subtitle</a:t>
            </a:r>
          </a:p>
        </p:txBody>
      </p:sp>
      <p:sp>
        <p:nvSpPr>
          <p:cNvPr id="11" name="Content Placeholder 3"/>
          <p:cNvSpPr>
            <a:spLocks noGrp="1"/>
          </p:cNvSpPr>
          <p:nvPr>
            <p:ph sz="quarter" idx="10"/>
          </p:nvPr>
        </p:nvSpPr>
        <p:spPr>
          <a:xfrm>
            <a:off x="501650" y="1665289"/>
            <a:ext cx="5305580" cy="4716461"/>
          </a:xfrm>
          <a:prstGeom prst="rect">
            <a:avLst/>
          </a:prstGeom>
        </p:spPr>
        <p:txBody>
          <a:bodyPr>
            <a:noAutofit/>
          </a:bodyPr>
          <a:lstStyle>
            <a:lvl1pPr>
              <a:tabLst>
                <a:tab pos="5029200" algn="r"/>
              </a:tabLst>
              <a:defRPr sz="1600"/>
            </a:lvl1pPr>
            <a:lvl2pPr>
              <a:tabLst>
                <a:tab pos="5029200" algn="r"/>
              </a:tabLst>
              <a:defRPr sz="1600"/>
            </a:lvl2pPr>
            <a:lvl3pPr>
              <a:tabLst>
                <a:tab pos="5029200" algn="r"/>
              </a:tabLst>
              <a:defRPr sz="1600"/>
            </a:lvl3pPr>
            <a:lvl4pPr>
              <a:tabLst>
                <a:tab pos="5029200" algn="r"/>
              </a:tabLst>
              <a:defRPr sz="1600"/>
            </a:lvl4pPr>
            <a:lvl5pPr>
              <a:tabLst>
                <a:tab pos="5029200" algn="r"/>
              </a:tabLst>
              <a:defRPr baseline="0"/>
            </a:lvl5pPr>
            <a:lvl6pPr>
              <a:defRPr sz="1600"/>
            </a:lvl6pPr>
            <a:lvl7pPr>
              <a:defRPr sz="1600"/>
            </a:lvl7pPr>
            <a:lvl8pPr>
              <a:defRPr sz="1600"/>
            </a:lvl8pPr>
            <a:lvl9pPr>
              <a:defRPr sz="1600"/>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3" name="Content Placeholder 3"/>
          <p:cNvSpPr>
            <a:spLocks noGrp="1"/>
          </p:cNvSpPr>
          <p:nvPr>
            <p:ph sz="quarter" idx="20"/>
          </p:nvPr>
        </p:nvSpPr>
        <p:spPr>
          <a:xfrm>
            <a:off x="6383999" y="1665289"/>
            <a:ext cx="5306351" cy="4716461"/>
          </a:xfrm>
          <a:prstGeom prst="rect">
            <a:avLst/>
          </a:prstGeom>
        </p:spPr>
        <p:txBody>
          <a:bodyPr>
            <a:noAutofit/>
          </a:bodyPr>
          <a:lstStyle>
            <a:lvl1pPr>
              <a:tabLst>
                <a:tab pos="5029200" algn="r"/>
              </a:tabLst>
              <a:defRPr sz="1600"/>
            </a:lvl1pPr>
            <a:lvl2pPr>
              <a:tabLst>
                <a:tab pos="5029200" algn="r"/>
              </a:tabLst>
              <a:defRPr sz="1600"/>
            </a:lvl2pPr>
            <a:lvl3pPr>
              <a:tabLst>
                <a:tab pos="5029200" algn="r"/>
              </a:tabLst>
              <a:defRPr sz="1600"/>
            </a:lvl3pPr>
            <a:lvl4pPr>
              <a:tabLst>
                <a:tab pos="5029200" algn="r"/>
              </a:tabLst>
              <a:defRPr sz="1600"/>
            </a:lvl4pPr>
            <a:lvl5pPr>
              <a:tabLst>
                <a:tab pos="5029200" algn="r"/>
              </a:tabLst>
              <a:defRPr baseline="0"/>
            </a:lvl5pPr>
            <a:lvl6pPr>
              <a:defRPr sz="1600"/>
            </a:lvl6pPr>
            <a:lvl7pPr>
              <a:defRPr sz="1600"/>
            </a:lvl7pPr>
            <a:lvl8pPr>
              <a:defRPr sz="1600"/>
            </a:lvl8pPr>
            <a:lvl9pPr>
              <a:defRPr sz="1600"/>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2" name="Footer Placeholder 1"/>
          <p:cNvSpPr>
            <a:spLocks noGrp="1"/>
          </p:cNvSpPr>
          <p:nvPr>
            <p:ph type="ftr" sz="quarter" idx="21"/>
          </p:nvPr>
        </p:nvSpPr>
        <p:spPr/>
        <p:txBody>
          <a:bodyPr/>
          <a:lstStyle>
            <a:lvl1pPr eaLnBrk="1">
              <a:defRPr/>
            </a:lvl1pPr>
          </a:lstStyle>
          <a:p>
            <a:endParaRPr lang="en-GB" dirty="0"/>
          </a:p>
        </p:txBody>
      </p:sp>
    </p:spTree>
    <p:extLst>
      <p:ext uri="{BB962C8B-B14F-4D97-AF65-F5344CB8AC3E}">
        <p14:creationId xmlns:p14="http://schemas.microsoft.com/office/powerpoint/2010/main" val="1031036312"/>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and chart">
    <p:spTree>
      <p:nvGrpSpPr>
        <p:cNvPr id="1" name=""/>
        <p:cNvGrpSpPr/>
        <p:nvPr/>
      </p:nvGrpSpPr>
      <p:grpSpPr>
        <a:xfrm>
          <a:off x="0" y="0"/>
          <a:ext cx="0" cy="0"/>
          <a:chOff x="0" y="0"/>
          <a:chExt cx="0" cy="0"/>
        </a:xfrm>
      </p:grpSpPr>
      <p:sp>
        <p:nvSpPr>
          <p:cNvPr id="13" name="Title Placeholder 1"/>
          <p:cNvSpPr>
            <a:spLocks noGrp="1"/>
          </p:cNvSpPr>
          <p:nvPr>
            <p:ph type="title" hasCustomPrompt="1"/>
          </p:nvPr>
        </p:nvSpPr>
        <p:spPr>
          <a:xfrm>
            <a:off x="501650" y="317500"/>
            <a:ext cx="11188700" cy="698501"/>
          </a:xfrm>
          <a:prstGeom prst="rect">
            <a:avLst/>
          </a:prstGeom>
        </p:spPr>
        <p:txBody>
          <a:bodyPr vert="horz" lIns="0" tIns="0" rIns="0" bIns="0" rtlCol="0" anchor="t" anchorCtr="0">
            <a:noAutofit/>
          </a:bodyPr>
          <a:lstStyle>
            <a:lvl1pPr>
              <a:defRPr/>
            </a:lvl1pPr>
          </a:lstStyle>
          <a:p>
            <a:r>
              <a:rPr lang="en-GB" noProof="0" dirty="0"/>
              <a:t>Click to add title</a:t>
            </a:r>
          </a:p>
        </p:txBody>
      </p:sp>
      <p:sp>
        <p:nvSpPr>
          <p:cNvPr id="11" name="Text Placeholder 8"/>
          <p:cNvSpPr>
            <a:spLocks noGrp="1"/>
          </p:cNvSpPr>
          <p:nvPr>
            <p:ph type="body" sz="quarter" idx="13" hasCustomPrompt="1"/>
          </p:nvPr>
        </p:nvSpPr>
        <p:spPr>
          <a:xfrm>
            <a:off x="501650" y="651600"/>
            <a:ext cx="11188700" cy="757255"/>
          </a:xfrm>
          <a:prstGeom prst="rect">
            <a:avLst/>
          </a:prstGeom>
        </p:spPr>
        <p:txBody>
          <a:bodyPr lIns="0" tIns="0" rIns="0" bIns="0">
            <a:noAutofit/>
          </a:bodyPr>
          <a:lstStyle>
            <a:lvl1pPr marL="0" indent="0">
              <a:buNone/>
              <a:defRPr sz="2000" b="0">
                <a:solidFill>
                  <a:srgbClr val="575757"/>
                </a:solidFill>
              </a:defRPr>
            </a:lvl1pPr>
          </a:lstStyle>
          <a:p>
            <a:pPr lvl="0"/>
            <a:r>
              <a:rPr lang="en-GB" noProof="0" dirty="0"/>
              <a:t>Click to add subtitle</a:t>
            </a:r>
          </a:p>
        </p:txBody>
      </p:sp>
      <p:sp>
        <p:nvSpPr>
          <p:cNvPr id="10" name="Content Placeholder 3"/>
          <p:cNvSpPr>
            <a:spLocks noGrp="1"/>
          </p:cNvSpPr>
          <p:nvPr>
            <p:ph sz="quarter" idx="10"/>
          </p:nvPr>
        </p:nvSpPr>
        <p:spPr>
          <a:xfrm>
            <a:off x="501652" y="1665289"/>
            <a:ext cx="5355165" cy="4455725"/>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 name="Chart Placeholder 2"/>
          <p:cNvSpPr>
            <a:spLocks noGrp="1"/>
          </p:cNvSpPr>
          <p:nvPr>
            <p:ph type="chart" sz="quarter" idx="21"/>
          </p:nvPr>
        </p:nvSpPr>
        <p:spPr>
          <a:xfrm>
            <a:off x="6341223" y="2125013"/>
            <a:ext cx="5349128" cy="3996000"/>
          </a:xfrm>
        </p:spPr>
        <p:txBody>
          <a:bodyPr/>
          <a:lstStyle/>
          <a:p>
            <a:r>
              <a:rPr lang="en-GB" noProof="0" dirty="0"/>
              <a:t>Click icon to add chart</a:t>
            </a:r>
          </a:p>
        </p:txBody>
      </p:sp>
      <p:sp>
        <p:nvSpPr>
          <p:cNvPr id="6" name="Text Placeholder 5"/>
          <p:cNvSpPr>
            <a:spLocks noGrp="1"/>
          </p:cNvSpPr>
          <p:nvPr>
            <p:ph type="body" sz="quarter" idx="22"/>
          </p:nvPr>
        </p:nvSpPr>
        <p:spPr>
          <a:xfrm>
            <a:off x="6341223" y="1665288"/>
            <a:ext cx="5349128" cy="420687"/>
          </a:xfrm>
        </p:spPr>
        <p:txBody>
          <a:bodyPr/>
          <a:lstStyle/>
          <a:p>
            <a:pPr lvl="0"/>
            <a:r>
              <a:rPr lang="en-GB" noProof="0" dirty="0"/>
              <a:t>Click to edit Master text styles</a:t>
            </a:r>
          </a:p>
        </p:txBody>
      </p:sp>
      <p:sp>
        <p:nvSpPr>
          <p:cNvPr id="15" name="Text Placeholder 7"/>
          <p:cNvSpPr>
            <a:spLocks noGrp="1"/>
          </p:cNvSpPr>
          <p:nvPr>
            <p:ph type="body" sz="quarter" idx="23"/>
          </p:nvPr>
        </p:nvSpPr>
        <p:spPr>
          <a:xfrm>
            <a:off x="501650" y="6121014"/>
            <a:ext cx="11188700" cy="260737"/>
          </a:xfrm>
        </p:spPr>
        <p:txBody>
          <a:bodyPr>
            <a:noAutofit/>
          </a:bodyPr>
          <a:lstStyle>
            <a:lvl1pPr>
              <a:spcAft>
                <a:spcPts val="0"/>
              </a:spcAft>
              <a:defRPr sz="900"/>
            </a:lvl1pPr>
          </a:lstStyle>
          <a:p>
            <a:pPr lvl="0"/>
            <a:r>
              <a:rPr lang="en-GB" noProof="0" dirty="0"/>
              <a:t>Click to edit Master text styles</a:t>
            </a:r>
          </a:p>
        </p:txBody>
      </p:sp>
      <p:sp>
        <p:nvSpPr>
          <p:cNvPr id="2" name="Footer Placeholder 1"/>
          <p:cNvSpPr>
            <a:spLocks noGrp="1"/>
          </p:cNvSpPr>
          <p:nvPr>
            <p:ph type="ftr" sz="quarter" idx="24"/>
          </p:nvPr>
        </p:nvSpPr>
        <p:spPr/>
        <p:txBody>
          <a:bodyPr/>
          <a:lstStyle>
            <a:lvl1pPr eaLnBrk="1">
              <a:defRPr/>
            </a:lvl1pPr>
          </a:lstStyle>
          <a:p>
            <a:endParaRPr lang="en-GB" dirty="0"/>
          </a:p>
        </p:txBody>
      </p:sp>
    </p:spTree>
    <p:extLst>
      <p:ext uri="{BB962C8B-B14F-4D97-AF65-F5344CB8AC3E}">
        <p14:creationId xmlns:p14="http://schemas.microsoft.com/office/powerpoint/2010/main" val="2179466235"/>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 chart">
    <p:spTree>
      <p:nvGrpSpPr>
        <p:cNvPr id="1" name=""/>
        <p:cNvGrpSpPr/>
        <p:nvPr/>
      </p:nvGrpSpPr>
      <p:grpSpPr>
        <a:xfrm>
          <a:off x="0" y="0"/>
          <a:ext cx="0" cy="0"/>
          <a:chOff x="0" y="0"/>
          <a:chExt cx="0" cy="0"/>
        </a:xfrm>
      </p:grpSpPr>
      <p:sp>
        <p:nvSpPr>
          <p:cNvPr id="13" name="Title Placeholder 1"/>
          <p:cNvSpPr>
            <a:spLocks noGrp="1"/>
          </p:cNvSpPr>
          <p:nvPr>
            <p:ph type="title" hasCustomPrompt="1"/>
          </p:nvPr>
        </p:nvSpPr>
        <p:spPr>
          <a:xfrm>
            <a:off x="501650" y="317500"/>
            <a:ext cx="11188700" cy="698501"/>
          </a:xfrm>
          <a:prstGeom prst="rect">
            <a:avLst/>
          </a:prstGeom>
        </p:spPr>
        <p:txBody>
          <a:bodyPr vert="horz" lIns="0" tIns="0" rIns="0" bIns="0" rtlCol="0" anchor="t" anchorCtr="0">
            <a:noAutofit/>
          </a:bodyPr>
          <a:lstStyle>
            <a:lvl1pPr>
              <a:defRPr/>
            </a:lvl1pPr>
          </a:lstStyle>
          <a:p>
            <a:r>
              <a:rPr lang="en-GB" noProof="0" dirty="0"/>
              <a:t>Click to add title</a:t>
            </a:r>
          </a:p>
        </p:txBody>
      </p:sp>
      <p:sp>
        <p:nvSpPr>
          <p:cNvPr id="11" name="Text Placeholder 8"/>
          <p:cNvSpPr>
            <a:spLocks noGrp="1"/>
          </p:cNvSpPr>
          <p:nvPr>
            <p:ph type="body" sz="quarter" idx="13" hasCustomPrompt="1"/>
          </p:nvPr>
        </p:nvSpPr>
        <p:spPr>
          <a:xfrm>
            <a:off x="501650" y="651600"/>
            <a:ext cx="11188700" cy="757255"/>
          </a:xfrm>
          <a:prstGeom prst="rect">
            <a:avLst/>
          </a:prstGeom>
        </p:spPr>
        <p:txBody>
          <a:bodyPr lIns="0" tIns="0" rIns="0" bIns="0">
            <a:noAutofit/>
          </a:bodyPr>
          <a:lstStyle>
            <a:lvl1pPr marL="0" indent="0">
              <a:buNone/>
              <a:defRPr sz="2000" b="0">
                <a:solidFill>
                  <a:srgbClr val="575757"/>
                </a:solidFill>
              </a:defRPr>
            </a:lvl1pPr>
          </a:lstStyle>
          <a:p>
            <a:pPr lvl="0"/>
            <a:r>
              <a:rPr lang="en-GB" noProof="0" dirty="0"/>
              <a:t>Click to add subtitle</a:t>
            </a:r>
          </a:p>
        </p:txBody>
      </p:sp>
      <p:sp>
        <p:nvSpPr>
          <p:cNvPr id="3" name="Chart Placeholder 2"/>
          <p:cNvSpPr>
            <a:spLocks noGrp="1"/>
          </p:cNvSpPr>
          <p:nvPr>
            <p:ph type="chart" sz="quarter" idx="21"/>
          </p:nvPr>
        </p:nvSpPr>
        <p:spPr>
          <a:xfrm>
            <a:off x="6341221" y="2125013"/>
            <a:ext cx="5349129" cy="3996000"/>
          </a:xfrm>
        </p:spPr>
        <p:txBody>
          <a:bodyPr/>
          <a:lstStyle/>
          <a:p>
            <a:r>
              <a:rPr lang="en-GB" noProof="0" dirty="0"/>
              <a:t>Click icon to add chart</a:t>
            </a:r>
          </a:p>
        </p:txBody>
      </p:sp>
      <p:sp>
        <p:nvSpPr>
          <p:cNvPr id="6" name="Text Placeholder 5"/>
          <p:cNvSpPr>
            <a:spLocks noGrp="1"/>
          </p:cNvSpPr>
          <p:nvPr>
            <p:ph type="body" sz="quarter" idx="22"/>
          </p:nvPr>
        </p:nvSpPr>
        <p:spPr>
          <a:xfrm>
            <a:off x="6341222" y="1665288"/>
            <a:ext cx="5349129" cy="420687"/>
          </a:xfrm>
        </p:spPr>
        <p:txBody>
          <a:bodyPr/>
          <a:lstStyle/>
          <a:p>
            <a:pPr lvl="0"/>
            <a:r>
              <a:rPr lang="en-GB" noProof="0" dirty="0"/>
              <a:t>Click to edit Master text styles</a:t>
            </a:r>
          </a:p>
        </p:txBody>
      </p:sp>
      <p:sp>
        <p:nvSpPr>
          <p:cNvPr id="15" name="Text Placeholder 7"/>
          <p:cNvSpPr>
            <a:spLocks noGrp="1"/>
          </p:cNvSpPr>
          <p:nvPr>
            <p:ph type="body" sz="quarter" idx="23"/>
          </p:nvPr>
        </p:nvSpPr>
        <p:spPr>
          <a:xfrm>
            <a:off x="501649" y="6121014"/>
            <a:ext cx="11165419" cy="260737"/>
          </a:xfrm>
        </p:spPr>
        <p:txBody>
          <a:bodyPr>
            <a:noAutofit/>
          </a:bodyPr>
          <a:lstStyle>
            <a:lvl1pPr>
              <a:spcAft>
                <a:spcPts val="0"/>
              </a:spcAft>
              <a:defRPr sz="900"/>
            </a:lvl1pPr>
          </a:lstStyle>
          <a:p>
            <a:pPr lvl="0"/>
            <a:r>
              <a:rPr lang="en-GB" noProof="0" dirty="0"/>
              <a:t>Click to edit Master text styles</a:t>
            </a:r>
          </a:p>
        </p:txBody>
      </p:sp>
      <p:sp>
        <p:nvSpPr>
          <p:cNvPr id="9" name="Chart Placeholder 2"/>
          <p:cNvSpPr>
            <a:spLocks noGrp="1"/>
          </p:cNvSpPr>
          <p:nvPr>
            <p:ph type="chart" sz="quarter" idx="24"/>
          </p:nvPr>
        </p:nvSpPr>
        <p:spPr>
          <a:xfrm>
            <a:off x="501651" y="2125013"/>
            <a:ext cx="5339063" cy="3996000"/>
          </a:xfrm>
        </p:spPr>
        <p:txBody>
          <a:bodyPr/>
          <a:lstStyle/>
          <a:p>
            <a:r>
              <a:rPr lang="en-GB" noProof="0" dirty="0"/>
              <a:t>Click icon to add chart</a:t>
            </a:r>
          </a:p>
        </p:txBody>
      </p:sp>
      <p:sp>
        <p:nvSpPr>
          <p:cNvPr id="12" name="Text Placeholder 5"/>
          <p:cNvSpPr>
            <a:spLocks noGrp="1"/>
          </p:cNvSpPr>
          <p:nvPr>
            <p:ph type="body" sz="quarter" idx="25"/>
          </p:nvPr>
        </p:nvSpPr>
        <p:spPr>
          <a:xfrm>
            <a:off x="501649" y="1665288"/>
            <a:ext cx="5339064" cy="420687"/>
          </a:xfrm>
        </p:spPr>
        <p:txBody>
          <a:bodyPr/>
          <a:lstStyle/>
          <a:p>
            <a:pPr lvl="0"/>
            <a:r>
              <a:rPr lang="en-GB" noProof="0" dirty="0"/>
              <a:t>Click to edit Master text styles</a:t>
            </a:r>
          </a:p>
        </p:txBody>
      </p:sp>
      <p:sp>
        <p:nvSpPr>
          <p:cNvPr id="2" name="Footer Placeholder 1"/>
          <p:cNvSpPr>
            <a:spLocks noGrp="1"/>
          </p:cNvSpPr>
          <p:nvPr>
            <p:ph type="ftr" sz="quarter" idx="26"/>
          </p:nvPr>
        </p:nvSpPr>
        <p:spPr/>
        <p:txBody>
          <a:bodyPr/>
          <a:lstStyle>
            <a:lvl1pPr eaLnBrk="1">
              <a:defRPr/>
            </a:lvl1pPr>
          </a:lstStyle>
          <a:p>
            <a:endParaRPr lang="en-GB" dirty="0"/>
          </a:p>
        </p:txBody>
      </p:sp>
    </p:spTree>
    <p:extLst>
      <p:ext uri="{BB962C8B-B14F-4D97-AF65-F5344CB8AC3E}">
        <p14:creationId xmlns:p14="http://schemas.microsoft.com/office/powerpoint/2010/main" val="1200285679"/>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 column content">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501652" y="317500"/>
            <a:ext cx="11188699" cy="698501"/>
          </a:xfrm>
          <a:prstGeom prst="rect">
            <a:avLst/>
          </a:prstGeom>
        </p:spPr>
        <p:txBody>
          <a:bodyPr vert="horz" lIns="0" tIns="0" rIns="0" bIns="0" rtlCol="0" anchor="t" anchorCtr="0">
            <a:noAutofit/>
          </a:bodyPr>
          <a:lstStyle>
            <a:lvl1pPr>
              <a:defRPr/>
            </a:lvl1pPr>
          </a:lstStyle>
          <a:p>
            <a:r>
              <a:rPr lang="en-GB" noProof="0" dirty="0"/>
              <a:t>Click to add title</a:t>
            </a:r>
          </a:p>
        </p:txBody>
      </p:sp>
      <p:sp>
        <p:nvSpPr>
          <p:cNvPr id="9" name="Text Placeholder 8"/>
          <p:cNvSpPr>
            <a:spLocks noGrp="1"/>
          </p:cNvSpPr>
          <p:nvPr>
            <p:ph type="body" sz="quarter" idx="13" hasCustomPrompt="1"/>
          </p:nvPr>
        </p:nvSpPr>
        <p:spPr>
          <a:xfrm>
            <a:off x="501650" y="651600"/>
            <a:ext cx="11188700" cy="757255"/>
          </a:xfrm>
          <a:prstGeom prst="rect">
            <a:avLst/>
          </a:prstGeom>
        </p:spPr>
        <p:txBody>
          <a:bodyPr lIns="0" tIns="0" rIns="0" bIns="0">
            <a:noAutofit/>
          </a:bodyPr>
          <a:lstStyle>
            <a:lvl1pPr marL="0" indent="0">
              <a:buNone/>
              <a:defRPr sz="2000" b="0">
                <a:solidFill>
                  <a:srgbClr val="575757"/>
                </a:solidFill>
              </a:defRPr>
            </a:lvl1pPr>
          </a:lstStyle>
          <a:p>
            <a:pPr lvl="0"/>
            <a:r>
              <a:rPr lang="en-GB" noProof="0" dirty="0"/>
              <a:t>Click to add subtitle</a:t>
            </a:r>
          </a:p>
        </p:txBody>
      </p:sp>
      <p:sp>
        <p:nvSpPr>
          <p:cNvPr id="6" name="Content Placeholder 3"/>
          <p:cNvSpPr>
            <a:spLocks noGrp="1"/>
          </p:cNvSpPr>
          <p:nvPr>
            <p:ph sz="quarter" idx="10"/>
          </p:nvPr>
        </p:nvSpPr>
        <p:spPr>
          <a:xfrm>
            <a:off x="501650" y="1665289"/>
            <a:ext cx="4431857" cy="4716463"/>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8" name="Content Placeholder 3"/>
          <p:cNvSpPr>
            <a:spLocks noGrp="1"/>
          </p:cNvSpPr>
          <p:nvPr>
            <p:ph sz="quarter" idx="16"/>
          </p:nvPr>
        </p:nvSpPr>
        <p:spPr>
          <a:xfrm>
            <a:off x="5450349" y="1700214"/>
            <a:ext cx="6240000" cy="4681537"/>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2" name="Footer Placeholder 1"/>
          <p:cNvSpPr>
            <a:spLocks noGrp="1"/>
          </p:cNvSpPr>
          <p:nvPr>
            <p:ph type="ftr" sz="quarter" idx="17"/>
          </p:nvPr>
        </p:nvSpPr>
        <p:spPr/>
        <p:txBody>
          <a:bodyPr/>
          <a:lstStyle>
            <a:lvl1pPr eaLnBrk="1">
              <a:defRPr/>
            </a:lvl1pPr>
          </a:lstStyle>
          <a:p>
            <a:endParaRPr lang="en-GB" dirty="0"/>
          </a:p>
        </p:txBody>
      </p:sp>
    </p:spTree>
    <p:extLst>
      <p:ext uri="{BB962C8B-B14F-4D97-AF65-F5344CB8AC3E}">
        <p14:creationId xmlns:p14="http://schemas.microsoft.com/office/powerpoint/2010/main" val="1890274777"/>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 content with quote ">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501651" y="317500"/>
            <a:ext cx="11188700" cy="698500"/>
          </a:xfrm>
          <a:prstGeom prst="rect">
            <a:avLst/>
          </a:prstGeom>
        </p:spPr>
        <p:txBody>
          <a:bodyPr vert="horz" lIns="0" tIns="0" rIns="0" bIns="0" rtlCol="0" anchor="t" anchorCtr="0">
            <a:noAutofit/>
          </a:bodyPr>
          <a:lstStyle>
            <a:lvl1pPr>
              <a:defRPr/>
            </a:lvl1pPr>
          </a:lstStyle>
          <a:p>
            <a:r>
              <a:rPr lang="en-GB" noProof="0" dirty="0"/>
              <a:t>Click to add title</a:t>
            </a:r>
          </a:p>
        </p:txBody>
      </p:sp>
      <p:sp>
        <p:nvSpPr>
          <p:cNvPr id="9" name="Text Placeholder 8"/>
          <p:cNvSpPr>
            <a:spLocks noGrp="1"/>
          </p:cNvSpPr>
          <p:nvPr>
            <p:ph type="body" sz="quarter" idx="13" hasCustomPrompt="1"/>
          </p:nvPr>
        </p:nvSpPr>
        <p:spPr>
          <a:xfrm>
            <a:off x="501652" y="651600"/>
            <a:ext cx="11188699" cy="757255"/>
          </a:xfrm>
          <a:prstGeom prst="rect">
            <a:avLst/>
          </a:prstGeom>
        </p:spPr>
        <p:txBody>
          <a:bodyPr lIns="0" tIns="0" rIns="0" bIns="0">
            <a:noAutofit/>
          </a:bodyPr>
          <a:lstStyle>
            <a:lvl1pPr marL="0" indent="0">
              <a:buNone/>
              <a:defRPr sz="2000" b="0">
                <a:solidFill>
                  <a:srgbClr val="575757"/>
                </a:solidFill>
              </a:defRPr>
            </a:lvl1pPr>
          </a:lstStyle>
          <a:p>
            <a:pPr lvl="0"/>
            <a:r>
              <a:rPr lang="en-GB" noProof="0" dirty="0"/>
              <a:t>Click to add subtitle</a:t>
            </a:r>
          </a:p>
        </p:txBody>
      </p:sp>
      <p:sp>
        <p:nvSpPr>
          <p:cNvPr id="6" name="Content Placeholder 3"/>
          <p:cNvSpPr>
            <a:spLocks noGrp="1"/>
          </p:cNvSpPr>
          <p:nvPr>
            <p:ph sz="quarter" idx="10"/>
          </p:nvPr>
        </p:nvSpPr>
        <p:spPr>
          <a:xfrm>
            <a:off x="7577882" y="1658680"/>
            <a:ext cx="4112468" cy="4723072"/>
          </a:xfrm>
          <a:prstGeom prst="rect">
            <a:avLst/>
          </a:prstGeom>
        </p:spPr>
        <p:txBody>
          <a:bodyPr>
            <a:noAutofit/>
          </a:bodyPr>
          <a:lstStyle>
            <a:lvl1pPr>
              <a:tabLst>
                <a:tab pos="5029200" algn="r"/>
              </a:tabLst>
              <a:defRPr sz="2400">
                <a:solidFill>
                  <a:schemeClr val="accent3"/>
                </a:solidFill>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GB" noProof="0" dirty="0"/>
              <a:t>Click to edit Master text styles</a:t>
            </a:r>
          </a:p>
        </p:txBody>
      </p:sp>
      <p:sp>
        <p:nvSpPr>
          <p:cNvPr id="8" name="Content Placeholder 3"/>
          <p:cNvSpPr>
            <a:spLocks noGrp="1"/>
          </p:cNvSpPr>
          <p:nvPr>
            <p:ph sz="quarter" idx="16"/>
          </p:nvPr>
        </p:nvSpPr>
        <p:spPr>
          <a:xfrm>
            <a:off x="501651" y="1665288"/>
            <a:ext cx="6506348" cy="4716462"/>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2" name="Footer Placeholder 1"/>
          <p:cNvSpPr>
            <a:spLocks noGrp="1"/>
          </p:cNvSpPr>
          <p:nvPr>
            <p:ph type="ftr" sz="quarter" idx="17"/>
          </p:nvPr>
        </p:nvSpPr>
        <p:spPr/>
        <p:txBody>
          <a:bodyPr/>
          <a:lstStyle>
            <a:lvl1pPr eaLnBrk="1">
              <a:defRPr/>
            </a:lvl1pPr>
          </a:lstStyle>
          <a:p>
            <a:endParaRPr lang="en-GB" dirty="0"/>
          </a:p>
        </p:txBody>
      </p:sp>
    </p:spTree>
    <p:extLst>
      <p:ext uri="{BB962C8B-B14F-4D97-AF65-F5344CB8AC3E}">
        <p14:creationId xmlns:p14="http://schemas.microsoft.com/office/powerpoint/2010/main" val="980198571"/>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eam profile">
    <p:spTree>
      <p:nvGrpSpPr>
        <p:cNvPr id="1" name=""/>
        <p:cNvGrpSpPr/>
        <p:nvPr/>
      </p:nvGrpSpPr>
      <p:grpSpPr>
        <a:xfrm>
          <a:off x="0" y="0"/>
          <a:ext cx="0" cy="0"/>
          <a:chOff x="0" y="0"/>
          <a:chExt cx="0" cy="0"/>
        </a:xfrm>
      </p:grpSpPr>
      <p:sp>
        <p:nvSpPr>
          <p:cNvPr id="2" name="Title 1"/>
          <p:cNvSpPr>
            <a:spLocks noGrp="1"/>
          </p:cNvSpPr>
          <p:nvPr>
            <p:ph type="title"/>
          </p:nvPr>
        </p:nvSpPr>
        <p:spPr>
          <a:xfrm>
            <a:off x="501651" y="317500"/>
            <a:ext cx="11188700" cy="698500"/>
          </a:xfrm>
        </p:spPr>
        <p:txBody>
          <a:bodyPr/>
          <a:lstStyle/>
          <a:p>
            <a:r>
              <a:rPr lang="en-GB" noProof="0" dirty="0"/>
              <a:t>Click to edit Master title style</a:t>
            </a:r>
          </a:p>
        </p:txBody>
      </p:sp>
      <p:sp>
        <p:nvSpPr>
          <p:cNvPr id="13" name="Text Placeholder 8"/>
          <p:cNvSpPr>
            <a:spLocks noGrp="1"/>
          </p:cNvSpPr>
          <p:nvPr>
            <p:ph type="body" sz="quarter" idx="21" hasCustomPrompt="1"/>
          </p:nvPr>
        </p:nvSpPr>
        <p:spPr>
          <a:xfrm>
            <a:off x="501650" y="651600"/>
            <a:ext cx="11188701" cy="757255"/>
          </a:xfrm>
          <a:prstGeom prst="rect">
            <a:avLst/>
          </a:prstGeom>
        </p:spPr>
        <p:txBody>
          <a:bodyPr lIns="0" tIns="0" rIns="0" bIns="0">
            <a:noAutofit/>
          </a:bodyPr>
          <a:lstStyle>
            <a:lvl1pPr marL="0" indent="0">
              <a:buNone/>
              <a:defRPr sz="2000" b="0">
                <a:solidFill>
                  <a:srgbClr val="575757"/>
                </a:solidFill>
              </a:defRPr>
            </a:lvl1pPr>
          </a:lstStyle>
          <a:p>
            <a:pPr lvl="0"/>
            <a:r>
              <a:rPr lang="en-GB" noProof="0" dirty="0"/>
              <a:t>Click to add subtitle</a:t>
            </a:r>
          </a:p>
        </p:txBody>
      </p:sp>
      <p:sp>
        <p:nvSpPr>
          <p:cNvPr id="4" name="Picture Placeholder 6"/>
          <p:cNvSpPr>
            <a:spLocks noGrp="1"/>
          </p:cNvSpPr>
          <p:nvPr>
            <p:ph type="pic" sz="quarter" idx="13"/>
          </p:nvPr>
        </p:nvSpPr>
        <p:spPr>
          <a:xfrm>
            <a:off x="501649" y="1700213"/>
            <a:ext cx="2712000" cy="1260000"/>
          </a:xfrm>
        </p:spPr>
        <p:txBody>
          <a:bodyPr lIns="0" tIns="0" rIns="0" bIns="0">
            <a:noAutofit/>
          </a:bodyPr>
          <a:lstStyle/>
          <a:p>
            <a:r>
              <a:rPr lang="en-GB" noProof="0" dirty="0"/>
              <a:t>Click icon to add picture</a:t>
            </a:r>
          </a:p>
        </p:txBody>
      </p:sp>
      <p:sp>
        <p:nvSpPr>
          <p:cNvPr id="5" name="Picture Placeholder 6"/>
          <p:cNvSpPr>
            <a:spLocks noGrp="1"/>
          </p:cNvSpPr>
          <p:nvPr>
            <p:ph type="pic" sz="quarter" idx="14"/>
          </p:nvPr>
        </p:nvSpPr>
        <p:spPr>
          <a:xfrm>
            <a:off x="3327216" y="1700213"/>
            <a:ext cx="2712000" cy="1260000"/>
          </a:xfrm>
        </p:spPr>
        <p:txBody>
          <a:bodyPr lIns="0" tIns="0" rIns="0" bIns="0">
            <a:noAutofit/>
          </a:bodyPr>
          <a:lstStyle/>
          <a:p>
            <a:r>
              <a:rPr lang="en-GB" noProof="0" dirty="0"/>
              <a:t>Click icon to add picture</a:t>
            </a:r>
          </a:p>
        </p:txBody>
      </p:sp>
      <p:sp>
        <p:nvSpPr>
          <p:cNvPr id="6" name="Picture Placeholder 6"/>
          <p:cNvSpPr>
            <a:spLocks noGrp="1"/>
          </p:cNvSpPr>
          <p:nvPr>
            <p:ph type="pic" sz="quarter" idx="15"/>
          </p:nvPr>
        </p:nvSpPr>
        <p:spPr>
          <a:xfrm>
            <a:off x="6152783" y="1700213"/>
            <a:ext cx="2712000" cy="1260000"/>
          </a:xfrm>
        </p:spPr>
        <p:txBody>
          <a:bodyPr lIns="0" tIns="0" rIns="0" bIns="0">
            <a:noAutofit/>
          </a:bodyPr>
          <a:lstStyle/>
          <a:p>
            <a:r>
              <a:rPr lang="en-GB" noProof="0" dirty="0"/>
              <a:t>Click icon to add picture</a:t>
            </a:r>
          </a:p>
        </p:txBody>
      </p:sp>
      <p:sp>
        <p:nvSpPr>
          <p:cNvPr id="7" name="Picture Placeholder 6"/>
          <p:cNvSpPr>
            <a:spLocks noGrp="1"/>
          </p:cNvSpPr>
          <p:nvPr>
            <p:ph type="pic" sz="quarter" idx="16"/>
          </p:nvPr>
        </p:nvSpPr>
        <p:spPr>
          <a:xfrm>
            <a:off x="8978351" y="1700213"/>
            <a:ext cx="2712000" cy="1260000"/>
          </a:xfrm>
        </p:spPr>
        <p:txBody>
          <a:bodyPr lIns="0" tIns="0" rIns="0" bIns="0">
            <a:noAutofit/>
          </a:bodyPr>
          <a:lstStyle/>
          <a:p>
            <a:r>
              <a:rPr lang="en-GB" noProof="0" dirty="0"/>
              <a:t>Click icon to add picture</a:t>
            </a:r>
          </a:p>
        </p:txBody>
      </p:sp>
      <p:sp>
        <p:nvSpPr>
          <p:cNvPr id="9" name="Text Placeholder 8"/>
          <p:cNvSpPr>
            <a:spLocks noGrp="1"/>
          </p:cNvSpPr>
          <p:nvPr>
            <p:ph type="body" sz="quarter" idx="17"/>
          </p:nvPr>
        </p:nvSpPr>
        <p:spPr>
          <a:xfrm>
            <a:off x="501650" y="3124200"/>
            <a:ext cx="2720468" cy="3257548"/>
          </a:xfrm>
        </p:spPr>
        <p:txBody>
          <a:bodyPr/>
          <a:lstStyle>
            <a:lvl1pPr>
              <a:defRPr b="1">
                <a:solidFill>
                  <a:schemeClr val="accent1"/>
                </a:solidFill>
              </a:defRPr>
            </a:lvl1pPr>
            <a:lvl2pPr>
              <a:spcAft>
                <a:spcPts val="0"/>
              </a:spcAft>
              <a:defRPr/>
            </a:lvl2pPr>
            <a:lvl3pPr marL="0" indent="0">
              <a:spcAft>
                <a:spcPts val="0"/>
              </a:spcAft>
              <a:buFont typeface="Arial" panose="020B0604020202020204" pitchFamily="34" charset="0"/>
              <a:buChar char="​"/>
              <a:defRPr/>
            </a:lvl3pPr>
            <a:lvl4pPr marL="176400" indent="-176400">
              <a:spcAft>
                <a:spcPts val="0"/>
              </a:spcAft>
              <a:buFont typeface="Arial" panose="020B0604020202020204" pitchFamily="34" charset="0"/>
              <a:buChar char="•"/>
              <a:defRPr/>
            </a:lvl4pPr>
            <a:lvl5pPr marL="356400" indent="-176400">
              <a:spcAft>
                <a:spcPts val="0"/>
              </a:spcAft>
              <a:defRPr baseline="0"/>
            </a:lvl5pPr>
            <a:lvl6pPr marL="356400" indent="-176400">
              <a:spcAft>
                <a:spcPts val="0"/>
              </a:spcAft>
              <a:buFont typeface="Verdana" panose="020B0604030504040204" pitchFamily="34" charset="0"/>
              <a:buChar char="−"/>
              <a:defRPr/>
            </a:lvl6pPr>
            <a:lvl7pPr marL="356400" indent="-176400">
              <a:spcAft>
                <a:spcPts val="0"/>
              </a:spcAft>
              <a:defRPr/>
            </a:lvl7pPr>
            <a:lvl8pPr marL="356400" indent="-176400">
              <a:spcAft>
                <a:spcPts val="0"/>
              </a:spcAft>
              <a:defRPr/>
            </a:lvl8pPr>
            <a:lvl9pPr marL="356400" indent="-176400">
              <a:spcAft>
                <a:spcPts val="0"/>
              </a:spcAft>
              <a:defRPr/>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0" name="Text Placeholder 8"/>
          <p:cNvSpPr>
            <a:spLocks noGrp="1"/>
          </p:cNvSpPr>
          <p:nvPr>
            <p:ph type="body" sz="quarter" idx="18"/>
          </p:nvPr>
        </p:nvSpPr>
        <p:spPr>
          <a:xfrm>
            <a:off x="6149963" y="3120551"/>
            <a:ext cx="2712000" cy="3261199"/>
          </a:xfrm>
        </p:spPr>
        <p:txBody>
          <a:bodyPr/>
          <a:lstStyle>
            <a:lvl1pPr>
              <a:defRPr b="1">
                <a:solidFill>
                  <a:schemeClr val="accent1"/>
                </a:solidFill>
              </a:defRPr>
            </a:lvl1pPr>
            <a:lvl2pPr>
              <a:spcAft>
                <a:spcPts val="0"/>
              </a:spcAft>
              <a:defRPr/>
            </a:lvl2pPr>
            <a:lvl3pPr marL="0" indent="0">
              <a:spcAft>
                <a:spcPts val="0"/>
              </a:spcAft>
              <a:buFont typeface="Arial" panose="020B0604020202020204" pitchFamily="34" charset="0"/>
              <a:buChar char="​"/>
              <a:defRPr/>
            </a:lvl3pPr>
            <a:lvl4pPr marL="176400" indent="-176400">
              <a:spcAft>
                <a:spcPts val="0"/>
              </a:spcAft>
              <a:buFont typeface="Arial" panose="020B0604020202020204" pitchFamily="34" charset="0"/>
              <a:buChar char="•"/>
              <a:defRPr/>
            </a:lvl4pPr>
            <a:lvl5pPr marL="356400" indent="-176400">
              <a:spcAft>
                <a:spcPts val="0"/>
              </a:spcAft>
              <a:defRPr baseline="0"/>
            </a:lvl5pPr>
            <a:lvl6pPr marL="356400" indent="-176400">
              <a:spcAft>
                <a:spcPts val="0"/>
              </a:spcAft>
              <a:buFont typeface="Verdana" panose="020B0604030504040204" pitchFamily="34" charset="0"/>
              <a:buChar char="−"/>
              <a:defRPr/>
            </a:lvl6pPr>
            <a:lvl7pPr marL="356400" indent="-176400">
              <a:spcAft>
                <a:spcPts val="0"/>
              </a:spcAft>
              <a:defRPr/>
            </a:lvl7pPr>
            <a:lvl8pPr marL="356400" indent="-176400">
              <a:spcAft>
                <a:spcPts val="0"/>
              </a:spcAft>
              <a:defRPr/>
            </a:lvl8pPr>
            <a:lvl9pPr marL="356400" indent="-176400">
              <a:spcAft>
                <a:spcPts val="0"/>
              </a:spcAft>
              <a:defRPr/>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1" name="Text Placeholder 8"/>
          <p:cNvSpPr>
            <a:spLocks noGrp="1"/>
          </p:cNvSpPr>
          <p:nvPr>
            <p:ph type="body" sz="quarter" idx="19"/>
          </p:nvPr>
        </p:nvSpPr>
        <p:spPr>
          <a:xfrm>
            <a:off x="3330040" y="3124200"/>
            <a:ext cx="2712000" cy="3257549"/>
          </a:xfrm>
        </p:spPr>
        <p:txBody>
          <a:bodyPr/>
          <a:lstStyle>
            <a:lvl1pPr>
              <a:defRPr b="1">
                <a:solidFill>
                  <a:schemeClr val="accent1"/>
                </a:solidFill>
              </a:defRPr>
            </a:lvl1pPr>
            <a:lvl2pPr>
              <a:spcAft>
                <a:spcPts val="0"/>
              </a:spcAft>
              <a:defRPr/>
            </a:lvl2pPr>
            <a:lvl3pPr marL="0" indent="0">
              <a:spcAft>
                <a:spcPts val="0"/>
              </a:spcAft>
              <a:buFont typeface="Arial" panose="020B0604020202020204" pitchFamily="34" charset="0"/>
              <a:buChar char="​"/>
              <a:defRPr/>
            </a:lvl3pPr>
            <a:lvl4pPr marL="176400" indent="-176400">
              <a:spcAft>
                <a:spcPts val="0"/>
              </a:spcAft>
              <a:buFont typeface="Arial" panose="020B0604020202020204" pitchFamily="34" charset="0"/>
              <a:buChar char="•"/>
              <a:defRPr/>
            </a:lvl4pPr>
            <a:lvl5pPr marL="356400" indent="-176400">
              <a:spcAft>
                <a:spcPts val="0"/>
              </a:spcAft>
              <a:defRPr baseline="0"/>
            </a:lvl5pPr>
            <a:lvl6pPr marL="356400" indent="-176400">
              <a:spcAft>
                <a:spcPts val="0"/>
              </a:spcAft>
              <a:buFont typeface="Verdana" panose="020B0604030504040204" pitchFamily="34" charset="0"/>
              <a:buChar char="−"/>
              <a:defRPr/>
            </a:lvl6pPr>
            <a:lvl7pPr marL="356400" indent="-176400">
              <a:spcAft>
                <a:spcPts val="0"/>
              </a:spcAft>
              <a:defRPr/>
            </a:lvl7pPr>
            <a:lvl8pPr marL="356400" indent="-176400">
              <a:spcAft>
                <a:spcPts val="0"/>
              </a:spcAft>
              <a:defRPr/>
            </a:lvl8pPr>
            <a:lvl9pPr marL="356400" indent="-176400">
              <a:spcAft>
                <a:spcPts val="0"/>
              </a:spcAft>
              <a:defRPr/>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2" name="Text Placeholder 8"/>
          <p:cNvSpPr>
            <a:spLocks noGrp="1"/>
          </p:cNvSpPr>
          <p:nvPr>
            <p:ph type="body" sz="quarter" idx="20"/>
          </p:nvPr>
        </p:nvSpPr>
        <p:spPr>
          <a:xfrm>
            <a:off x="8993169" y="3108508"/>
            <a:ext cx="2697183" cy="3273240"/>
          </a:xfrm>
        </p:spPr>
        <p:txBody>
          <a:bodyPr/>
          <a:lstStyle>
            <a:lvl1pPr>
              <a:defRPr b="1">
                <a:solidFill>
                  <a:schemeClr val="accent1"/>
                </a:solidFill>
              </a:defRPr>
            </a:lvl1pPr>
            <a:lvl2pPr>
              <a:spcAft>
                <a:spcPts val="0"/>
              </a:spcAft>
              <a:defRPr/>
            </a:lvl2pPr>
            <a:lvl3pPr marL="0" indent="0">
              <a:spcAft>
                <a:spcPts val="0"/>
              </a:spcAft>
              <a:buFont typeface="Arial" panose="020B0604020202020204" pitchFamily="34" charset="0"/>
              <a:buChar char="​"/>
              <a:defRPr/>
            </a:lvl3pPr>
            <a:lvl4pPr marL="176400" indent="-176400">
              <a:spcAft>
                <a:spcPts val="0"/>
              </a:spcAft>
              <a:buFont typeface="Arial" panose="020B0604020202020204" pitchFamily="34" charset="0"/>
              <a:buChar char="•"/>
              <a:defRPr/>
            </a:lvl4pPr>
            <a:lvl5pPr marL="356400" indent="-176400">
              <a:spcAft>
                <a:spcPts val="0"/>
              </a:spcAft>
              <a:defRPr baseline="0"/>
            </a:lvl5pPr>
            <a:lvl6pPr marL="356400" indent="-176400">
              <a:spcAft>
                <a:spcPts val="0"/>
              </a:spcAft>
              <a:buFont typeface="Verdana" panose="020B0604030504040204" pitchFamily="34" charset="0"/>
              <a:buChar char="−"/>
              <a:defRPr/>
            </a:lvl6pPr>
            <a:lvl7pPr marL="356400" indent="-176400">
              <a:spcAft>
                <a:spcPts val="0"/>
              </a:spcAft>
              <a:defRPr/>
            </a:lvl7pPr>
            <a:lvl8pPr marL="356400" indent="-176400">
              <a:spcAft>
                <a:spcPts val="0"/>
              </a:spcAft>
              <a:defRPr/>
            </a:lvl8pPr>
            <a:lvl9pPr marL="356400" indent="-176400">
              <a:spcAft>
                <a:spcPts val="0"/>
              </a:spcAft>
              <a:defRPr/>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 name="Footer Placeholder 2"/>
          <p:cNvSpPr>
            <a:spLocks noGrp="1"/>
          </p:cNvSpPr>
          <p:nvPr>
            <p:ph type="ftr" sz="quarter" idx="22"/>
          </p:nvPr>
        </p:nvSpPr>
        <p:spPr/>
        <p:txBody>
          <a:bodyPr/>
          <a:lstStyle>
            <a:lvl1pPr eaLnBrk="1">
              <a:defRPr/>
            </a:lvl1pPr>
          </a:lstStyle>
          <a:p>
            <a:endParaRPr lang="en-GB" dirty="0"/>
          </a:p>
        </p:txBody>
      </p:sp>
    </p:spTree>
    <p:extLst>
      <p:ext uri="{BB962C8B-B14F-4D97-AF65-F5344CB8AC3E}">
        <p14:creationId xmlns:p14="http://schemas.microsoft.com/office/powerpoint/2010/main" val="3930325268"/>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 Circle Black">
    <p:bg bwMode="gray">
      <p:bgRef idx="1001">
        <a:schemeClr val="bg1"/>
      </p:bgRef>
    </p:bg>
    <p:spTree>
      <p:nvGrpSpPr>
        <p:cNvPr id="1" name=""/>
        <p:cNvGrpSpPr/>
        <p:nvPr/>
      </p:nvGrpSpPr>
      <p:grpSpPr>
        <a:xfrm>
          <a:off x="0" y="0"/>
          <a:ext cx="0" cy="0"/>
          <a:chOff x="0" y="0"/>
          <a:chExt cx="0" cy="0"/>
        </a:xfrm>
      </p:grpSpPr>
      <p:pic>
        <p:nvPicPr>
          <p:cNvPr id="22" name="Background 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SD_LAN_pePresentationTitle"/>
          <p:cNvSpPr>
            <a:spLocks noGrp="1"/>
          </p:cNvSpPr>
          <p:nvPr>
            <p:ph type="ctrTitle" hasCustomPrompt="1"/>
          </p:nvPr>
        </p:nvSpPr>
        <p:spPr bwMode="gray">
          <a:xfrm>
            <a:off x="3336000" y="1368000"/>
            <a:ext cx="5520000" cy="4140000"/>
          </a:xfrm>
          <a:prstGeom prst="ellipse">
            <a:avLst/>
          </a:prstGeom>
          <a:ln w="25400">
            <a:solidFill>
              <a:schemeClr val="accent1"/>
            </a:solidFill>
          </a:ln>
        </p:spPr>
        <p:txBody>
          <a:bodyPr lIns="0" tIns="0" rIns="0" bIns="0" anchor="ctr" anchorCtr="0">
            <a:normAutofit/>
          </a:bodyPr>
          <a:lstStyle>
            <a:lvl1pPr algn="ctr">
              <a:lnSpc>
                <a:spcPts val="4200"/>
              </a:lnSpc>
              <a:defRPr sz="3600" b="0">
                <a:solidFill>
                  <a:schemeClr val="tx1"/>
                </a:solidFill>
                <a:latin typeface="+mj-lt"/>
                <a:ea typeface="Open Sans" panose="020B0606030504020204" pitchFamily="34" charset="0"/>
                <a:cs typeface="Arial" panose="020B0604020202020204" pitchFamily="34" charset="0"/>
              </a:defRPr>
            </a:lvl1pPr>
          </a:lstStyle>
          <a:p>
            <a:r>
              <a:rPr lang="en-GB" dirty="0"/>
              <a:t>Presentation title runs here</a:t>
            </a:r>
            <a:endParaRPr lang="en-GB" noProof="0" dirty="0"/>
          </a:p>
        </p:txBody>
      </p:sp>
      <p:sp>
        <p:nvSpPr>
          <p:cNvPr id="3" name="SD_LAN_pePresentationSubtitle"/>
          <p:cNvSpPr>
            <a:spLocks noGrp="1"/>
          </p:cNvSpPr>
          <p:nvPr>
            <p:ph type="subTitle" idx="1" hasCustomPrompt="1"/>
          </p:nvPr>
        </p:nvSpPr>
        <p:spPr bwMode="gray">
          <a:xfrm>
            <a:off x="503989" y="5864230"/>
            <a:ext cx="5592011" cy="505645"/>
          </a:xfrm>
          <a:prstGeom prst="rect">
            <a:avLst/>
          </a:prstGeom>
        </p:spPr>
        <p:txBody>
          <a:bodyPr lIns="0" tIns="0" rIns="0" bIns="0">
            <a:noAutofit/>
          </a:bodyPr>
          <a:lstStyle>
            <a:lvl1pPr marL="0" indent="0" algn="l">
              <a:lnSpc>
                <a:spcPct val="100000"/>
              </a:lnSpc>
              <a:spcAft>
                <a:spcPts val="0"/>
              </a:spcAft>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GB" dirty="0"/>
              <a:t>Subtitle here two lines max</a:t>
            </a:r>
          </a:p>
        </p:txBody>
      </p:sp>
      <p:sp>
        <p:nvSpPr>
          <p:cNvPr id="8" name="SD_ART_Logo_White"/>
          <p:cNvSpPr/>
          <p:nvPr userDrawn="1"/>
        </p:nvSpPr>
        <p:spPr>
          <a:xfrm>
            <a:off x="506586" y="376094"/>
            <a:ext cx="2470501" cy="8111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a:endParaRPr lang="en-GB" sz="1800" dirty="0"/>
          </a:p>
        </p:txBody>
      </p:sp>
      <p:pic>
        <p:nvPicPr>
          <p:cNvPr id="6" name="SD_ART_Logo_White_bmkArt"/>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6586" y="376094"/>
            <a:ext cx="2470501" cy="812164"/>
          </a:xfrm>
          <a:prstGeom prst="rect">
            <a:avLst/>
          </a:prstGeom>
        </p:spPr>
      </p:pic>
      <p:sp>
        <p:nvSpPr>
          <p:cNvPr id="4" name="Footer Placeholder 3"/>
          <p:cNvSpPr>
            <a:spLocks noGrp="1"/>
          </p:cNvSpPr>
          <p:nvPr>
            <p:ph type="ftr" sz="quarter" idx="11"/>
          </p:nvPr>
        </p:nvSpPr>
        <p:spPr/>
        <p:txBody>
          <a:bodyPr/>
          <a:lstStyle>
            <a:lvl1pPr eaLnBrk="1">
              <a:defRPr>
                <a:solidFill>
                  <a:schemeClr val="bg1"/>
                </a:solidFill>
              </a:defRPr>
            </a:lvl1pPr>
          </a:lstStyle>
          <a:p>
            <a:endParaRPr lang="en-GB" dirty="0"/>
          </a:p>
        </p:txBody>
      </p:sp>
      <p:sp>
        <p:nvSpPr>
          <p:cNvPr id="10" name="SD_LAN_peDocumentDate"/>
          <p:cNvSpPr>
            <a:spLocks noGrp="1"/>
          </p:cNvSpPr>
          <p:nvPr>
            <p:ph type="body" sz="quarter" idx="14" hasCustomPrompt="1"/>
          </p:nvPr>
        </p:nvSpPr>
        <p:spPr>
          <a:xfrm>
            <a:off x="501651" y="6376035"/>
            <a:ext cx="9204205" cy="277813"/>
          </a:xfrm>
        </p:spPr>
        <p:txBody>
          <a:bodyPr lIns="10800"/>
          <a:lstStyle>
            <a:lvl1pPr>
              <a:lnSpc>
                <a:spcPct val="106000"/>
              </a:lnSpc>
              <a:spcAft>
                <a:spcPts val="0"/>
              </a:spcAft>
              <a:defRPr sz="1000"/>
            </a:lvl1pPr>
          </a:lstStyle>
          <a:p>
            <a:pPr lvl="0"/>
            <a:r>
              <a:rPr lang="en-GB" dirty="0"/>
              <a:t>Name | Date</a:t>
            </a:r>
          </a:p>
        </p:txBody>
      </p:sp>
    </p:spTree>
    <p:extLst>
      <p:ext uri="{BB962C8B-B14F-4D97-AF65-F5344CB8AC3E}">
        <p14:creationId xmlns:p14="http://schemas.microsoft.com/office/powerpoint/2010/main" val="2399749907"/>
      </p:ext>
    </p:extLst>
  </p:cSld>
  <p:clrMapOvr>
    <a:overrideClrMapping bg1="dk1" tx1="lt1" bg2="dk2" tx2="lt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15:guide id="1" orient="horz" pos="4088"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eam profile 2">
    <p:spTree>
      <p:nvGrpSpPr>
        <p:cNvPr id="1" name=""/>
        <p:cNvGrpSpPr/>
        <p:nvPr/>
      </p:nvGrpSpPr>
      <p:grpSpPr>
        <a:xfrm>
          <a:off x="0" y="0"/>
          <a:ext cx="0" cy="0"/>
          <a:chOff x="0" y="0"/>
          <a:chExt cx="0" cy="0"/>
        </a:xfrm>
      </p:grpSpPr>
      <p:sp>
        <p:nvSpPr>
          <p:cNvPr id="2" name="Title 1"/>
          <p:cNvSpPr>
            <a:spLocks noGrp="1"/>
          </p:cNvSpPr>
          <p:nvPr>
            <p:ph type="title"/>
          </p:nvPr>
        </p:nvSpPr>
        <p:spPr>
          <a:xfrm>
            <a:off x="501651" y="317500"/>
            <a:ext cx="11188700" cy="698500"/>
          </a:xfrm>
        </p:spPr>
        <p:txBody>
          <a:bodyPr/>
          <a:lstStyle/>
          <a:p>
            <a:r>
              <a:rPr lang="en-GB" noProof="0" dirty="0"/>
              <a:t>Click to edit Master title style</a:t>
            </a:r>
          </a:p>
        </p:txBody>
      </p:sp>
      <p:sp>
        <p:nvSpPr>
          <p:cNvPr id="17" name="Text Placeholder 8"/>
          <p:cNvSpPr>
            <a:spLocks noGrp="1"/>
          </p:cNvSpPr>
          <p:nvPr>
            <p:ph type="body" sz="quarter" idx="13" hasCustomPrompt="1"/>
          </p:nvPr>
        </p:nvSpPr>
        <p:spPr>
          <a:xfrm>
            <a:off x="501651" y="651600"/>
            <a:ext cx="11162349" cy="757255"/>
          </a:xfrm>
          <a:prstGeom prst="rect">
            <a:avLst/>
          </a:prstGeom>
        </p:spPr>
        <p:txBody>
          <a:bodyPr lIns="0" tIns="0" rIns="0" bIns="0">
            <a:noAutofit/>
          </a:bodyPr>
          <a:lstStyle>
            <a:lvl1pPr marL="0" indent="0">
              <a:buNone/>
              <a:defRPr sz="2000" b="0">
                <a:solidFill>
                  <a:srgbClr val="575757"/>
                </a:solidFill>
              </a:defRPr>
            </a:lvl1pPr>
          </a:lstStyle>
          <a:p>
            <a:pPr lvl="0"/>
            <a:r>
              <a:rPr lang="en-GB" noProof="0" dirty="0"/>
              <a:t>Click to add subtitle</a:t>
            </a:r>
          </a:p>
        </p:txBody>
      </p:sp>
      <p:sp>
        <p:nvSpPr>
          <p:cNvPr id="4" name="Rectangle 3"/>
          <p:cNvSpPr/>
          <p:nvPr userDrawn="1"/>
        </p:nvSpPr>
        <p:spPr>
          <a:xfrm>
            <a:off x="504000" y="1707173"/>
            <a:ext cx="54960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eaLnBrk="1"/>
            <a:endParaRPr lang="en-GB" sz="1100" noProof="0" dirty="0">
              <a:solidFill>
                <a:schemeClr val="bg1"/>
              </a:solidFill>
            </a:endParaRPr>
          </a:p>
        </p:txBody>
      </p:sp>
      <p:sp>
        <p:nvSpPr>
          <p:cNvPr id="5" name="Rectangle 4"/>
          <p:cNvSpPr/>
          <p:nvPr userDrawn="1"/>
        </p:nvSpPr>
        <p:spPr>
          <a:xfrm>
            <a:off x="6224085" y="1700213"/>
            <a:ext cx="5475067" cy="60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eaLnBrk="1"/>
            <a:endParaRPr lang="en-GB" sz="1100" noProof="0" dirty="0">
              <a:solidFill>
                <a:schemeClr val="bg1"/>
              </a:solidFill>
            </a:endParaRPr>
          </a:p>
        </p:txBody>
      </p:sp>
      <p:sp>
        <p:nvSpPr>
          <p:cNvPr id="6" name="Rectangle 5"/>
          <p:cNvSpPr/>
          <p:nvPr userDrawn="1"/>
        </p:nvSpPr>
        <p:spPr>
          <a:xfrm>
            <a:off x="504000" y="4065173"/>
            <a:ext cx="54960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eaLnBrk="1"/>
            <a:endParaRPr lang="en-GB" sz="1100" noProof="0" dirty="0">
              <a:solidFill>
                <a:schemeClr val="bg1"/>
              </a:solidFill>
            </a:endParaRPr>
          </a:p>
        </p:txBody>
      </p:sp>
      <p:sp>
        <p:nvSpPr>
          <p:cNvPr id="7" name="Rectangle 6"/>
          <p:cNvSpPr/>
          <p:nvPr userDrawn="1"/>
        </p:nvSpPr>
        <p:spPr>
          <a:xfrm>
            <a:off x="6224085" y="4065173"/>
            <a:ext cx="5475067"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eaLnBrk="1"/>
            <a:endParaRPr lang="en-GB" sz="1100" noProof="0" dirty="0">
              <a:solidFill>
                <a:schemeClr val="bg1"/>
              </a:solidFill>
            </a:endParaRPr>
          </a:p>
        </p:txBody>
      </p:sp>
      <p:sp>
        <p:nvSpPr>
          <p:cNvPr id="8" name="Picture Placeholder 11"/>
          <p:cNvSpPr>
            <a:spLocks noGrp="1"/>
          </p:cNvSpPr>
          <p:nvPr>
            <p:ph type="pic" sz="quarter" idx="25"/>
          </p:nvPr>
        </p:nvSpPr>
        <p:spPr>
          <a:xfrm>
            <a:off x="504000" y="1880213"/>
            <a:ext cx="1968000" cy="1476000"/>
          </a:xfrm>
        </p:spPr>
        <p:txBody>
          <a:bodyPr/>
          <a:lstStyle>
            <a:lvl1pPr algn="ctr">
              <a:defRPr/>
            </a:lvl1pPr>
          </a:lstStyle>
          <a:p>
            <a:r>
              <a:rPr lang="en-GB" noProof="0" dirty="0"/>
              <a:t>Click icon to add picture</a:t>
            </a:r>
          </a:p>
        </p:txBody>
      </p:sp>
      <p:sp>
        <p:nvSpPr>
          <p:cNvPr id="9" name="Picture Placeholder 11"/>
          <p:cNvSpPr>
            <a:spLocks noGrp="1"/>
          </p:cNvSpPr>
          <p:nvPr>
            <p:ph type="pic" sz="quarter" idx="27"/>
          </p:nvPr>
        </p:nvSpPr>
        <p:spPr>
          <a:xfrm>
            <a:off x="6224085" y="1880213"/>
            <a:ext cx="1968000" cy="1476000"/>
          </a:xfrm>
        </p:spPr>
        <p:txBody>
          <a:bodyPr/>
          <a:lstStyle>
            <a:lvl1pPr algn="ctr">
              <a:defRPr/>
            </a:lvl1pPr>
          </a:lstStyle>
          <a:p>
            <a:r>
              <a:rPr lang="en-GB" noProof="0" dirty="0"/>
              <a:t>Click icon to add picture</a:t>
            </a:r>
          </a:p>
        </p:txBody>
      </p:sp>
      <p:sp>
        <p:nvSpPr>
          <p:cNvPr id="10" name="Picture Placeholder 11"/>
          <p:cNvSpPr>
            <a:spLocks noGrp="1"/>
          </p:cNvSpPr>
          <p:nvPr>
            <p:ph type="pic" sz="quarter" idx="29"/>
          </p:nvPr>
        </p:nvSpPr>
        <p:spPr>
          <a:xfrm>
            <a:off x="504000" y="4256213"/>
            <a:ext cx="1968000" cy="1476000"/>
          </a:xfrm>
        </p:spPr>
        <p:txBody>
          <a:bodyPr/>
          <a:lstStyle>
            <a:lvl1pPr algn="ctr">
              <a:defRPr/>
            </a:lvl1pPr>
          </a:lstStyle>
          <a:p>
            <a:r>
              <a:rPr lang="en-GB" noProof="0" dirty="0"/>
              <a:t>Click icon to add picture</a:t>
            </a:r>
          </a:p>
        </p:txBody>
      </p:sp>
      <p:sp>
        <p:nvSpPr>
          <p:cNvPr id="11" name="Picture Placeholder 11"/>
          <p:cNvSpPr>
            <a:spLocks noGrp="1"/>
          </p:cNvSpPr>
          <p:nvPr>
            <p:ph type="pic" sz="quarter" idx="31"/>
          </p:nvPr>
        </p:nvSpPr>
        <p:spPr>
          <a:xfrm>
            <a:off x="6224085" y="4256213"/>
            <a:ext cx="1968000" cy="1476000"/>
          </a:xfrm>
        </p:spPr>
        <p:txBody>
          <a:bodyPr/>
          <a:lstStyle>
            <a:lvl1pPr algn="ctr">
              <a:defRPr/>
            </a:lvl1pPr>
          </a:lstStyle>
          <a:p>
            <a:r>
              <a:rPr lang="en-GB" noProof="0" dirty="0"/>
              <a:t>Click icon to add picture</a:t>
            </a:r>
          </a:p>
        </p:txBody>
      </p:sp>
      <p:sp>
        <p:nvSpPr>
          <p:cNvPr id="13" name="Text Placeholder 12"/>
          <p:cNvSpPr>
            <a:spLocks noGrp="1"/>
          </p:cNvSpPr>
          <p:nvPr>
            <p:ph type="body" sz="quarter" idx="32"/>
          </p:nvPr>
        </p:nvSpPr>
        <p:spPr>
          <a:xfrm>
            <a:off x="2683483" y="1880213"/>
            <a:ext cx="3288000" cy="1944000"/>
          </a:xfrm>
        </p:spPr>
        <p:txBody>
          <a:bodyPr/>
          <a:lstStyle>
            <a:lvl1pPr>
              <a:spcAft>
                <a:spcPts val="0"/>
              </a:spcAft>
              <a:defRPr b="1"/>
            </a:lvl1pPr>
            <a:lvl2pPr>
              <a:spcAft>
                <a:spcPts val="0"/>
              </a:spcAft>
              <a:defRPr b="0"/>
            </a:lvl2pPr>
          </a:lstStyle>
          <a:p>
            <a:pPr lvl="0"/>
            <a:r>
              <a:rPr lang="en-GB" noProof="0" dirty="0"/>
              <a:t>Click to edit Master text styles</a:t>
            </a:r>
          </a:p>
          <a:p>
            <a:pPr lvl="1"/>
            <a:r>
              <a:rPr lang="en-GB" noProof="0" dirty="0"/>
              <a:t>Second level</a:t>
            </a:r>
          </a:p>
        </p:txBody>
      </p:sp>
      <p:sp>
        <p:nvSpPr>
          <p:cNvPr id="14" name="Text Placeholder 12"/>
          <p:cNvSpPr>
            <a:spLocks noGrp="1"/>
          </p:cNvSpPr>
          <p:nvPr>
            <p:ph type="body" sz="quarter" idx="33"/>
          </p:nvPr>
        </p:nvSpPr>
        <p:spPr>
          <a:xfrm>
            <a:off x="8396560" y="1880213"/>
            <a:ext cx="3302592" cy="1944000"/>
          </a:xfrm>
        </p:spPr>
        <p:txBody>
          <a:bodyPr/>
          <a:lstStyle>
            <a:lvl1pPr>
              <a:spcAft>
                <a:spcPts val="0"/>
              </a:spcAft>
              <a:defRPr b="1"/>
            </a:lvl1pPr>
            <a:lvl2pPr>
              <a:spcAft>
                <a:spcPts val="0"/>
              </a:spcAft>
              <a:defRPr b="0"/>
            </a:lvl2pPr>
          </a:lstStyle>
          <a:p>
            <a:pPr lvl="0"/>
            <a:r>
              <a:rPr lang="en-GB" noProof="0" dirty="0"/>
              <a:t>Click to edit Master text styles</a:t>
            </a:r>
          </a:p>
          <a:p>
            <a:pPr lvl="1"/>
            <a:r>
              <a:rPr lang="en-GB" noProof="0" dirty="0"/>
              <a:t>Second level</a:t>
            </a:r>
          </a:p>
        </p:txBody>
      </p:sp>
      <p:sp>
        <p:nvSpPr>
          <p:cNvPr id="15" name="Text Placeholder 12"/>
          <p:cNvSpPr>
            <a:spLocks noGrp="1"/>
          </p:cNvSpPr>
          <p:nvPr>
            <p:ph type="body" sz="quarter" idx="34"/>
          </p:nvPr>
        </p:nvSpPr>
        <p:spPr>
          <a:xfrm>
            <a:off x="2683483" y="4256213"/>
            <a:ext cx="3288000" cy="1944000"/>
          </a:xfrm>
        </p:spPr>
        <p:txBody>
          <a:bodyPr/>
          <a:lstStyle>
            <a:lvl1pPr>
              <a:spcAft>
                <a:spcPts val="0"/>
              </a:spcAft>
              <a:defRPr b="1"/>
            </a:lvl1pPr>
            <a:lvl2pPr>
              <a:spcAft>
                <a:spcPts val="0"/>
              </a:spcAft>
              <a:defRPr b="0"/>
            </a:lvl2pPr>
          </a:lstStyle>
          <a:p>
            <a:pPr lvl="0"/>
            <a:r>
              <a:rPr lang="en-GB" noProof="0" dirty="0"/>
              <a:t>Click to edit Master text styles</a:t>
            </a:r>
          </a:p>
          <a:p>
            <a:pPr lvl="1"/>
            <a:r>
              <a:rPr lang="en-GB" noProof="0" dirty="0"/>
              <a:t>Second level</a:t>
            </a:r>
          </a:p>
        </p:txBody>
      </p:sp>
      <p:sp>
        <p:nvSpPr>
          <p:cNvPr id="16" name="Text Placeholder 12"/>
          <p:cNvSpPr>
            <a:spLocks noGrp="1"/>
          </p:cNvSpPr>
          <p:nvPr>
            <p:ph type="body" sz="quarter" idx="35"/>
          </p:nvPr>
        </p:nvSpPr>
        <p:spPr>
          <a:xfrm>
            <a:off x="8396560" y="4256213"/>
            <a:ext cx="3302592" cy="1944000"/>
          </a:xfrm>
        </p:spPr>
        <p:txBody>
          <a:bodyPr/>
          <a:lstStyle>
            <a:lvl1pPr>
              <a:spcAft>
                <a:spcPts val="0"/>
              </a:spcAft>
              <a:defRPr b="1"/>
            </a:lvl1pPr>
            <a:lvl2pPr>
              <a:spcAft>
                <a:spcPts val="0"/>
              </a:spcAft>
              <a:defRPr b="0"/>
            </a:lvl2pPr>
          </a:lstStyle>
          <a:p>
            <a:pPr lvl="0"/>
            <a:r>
              <a:rPr lang="en-GB" noProof="0" dirty="0"/>
              <a:t>Click to edit Master text styles</a:t>
            </a:r>
          </a:p>
          <a:p>
            <a:pPr lvl="1"/>
            <a:r>
              <a:rPr lang="en-GB" noProof="0" dirty="0"/>
              <a:t>Second level</a:t>
            </a:r>
          </a:p>
        </p:txBody>
      </p:sp>
      <p:sp>
        <p:nvSpPr>
          <p:cNvPr id="3" name="Footer Placeholder 2"/>
          <p:cNvSpPr>
            <a:spLocks noGrp="1"/>
          </p:cNvSpPr>
          <p:nvPr>
            <p:ph type="ftr" sz="quarter" idx="36"/>
          </p:nvPr>
        </p:nvSpPr>
        <p:spPr/>
        <p:txBody>
          <a:bodyPr/>
          <a:lstStyle>
            <a:lvl1pPr eaLnBrk="1">
              <a:defRPr/>
            </a:lvl1pPr>
          </a:lstStyle>
          <a:p>
            <a:endParaRPr lang="en-GB" dirty="0"/>
          </a:p>
        </p:txBody>
      </p:sp>
    </p:spTree>
    <p:extLst>
      <p:ext uri="{BB962C8B-B14F-4D97-AF65-F5344CB8AC3E}">
        <p14:creationId xmlns:p14="http://schemas.microsoft.com/office/powerpoint/2010/main" val="3705043249"/>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 picture &amp; text">
    <p:spTree>
      <p:nvGrpSpPr>
        <p:cNvPr id="1" name=""/>
        <p:cNvGrpSpPr/>
        <p:nvPr/>
      </p:nvGrpSpPr>
      <p:grpSpPr>
        <a:xfrm>
          <a:off x="0" y="0"/>
          <a:ext cx="0" cy="0"/>
          <a:chOff x="0" y="0"/>
          <a:chExt cx="0" cy="0"/>
        </a:xfrm>
      </p:grpSpPr>
      <p:sp>
        <p:nvSpPr>
          <p:cNvPr id="2" name="Title 1"/>
          <p:cNvSpPr>
            <a:spLocks noGrp="1"/>
          </p:cNvSpPr>
          <p:nvPr>
            <p:ph type="title"/>
          </p:nvPr>
        </p:nvSpPr>
        <p:spPr>
          <a:xfrm>
            <a:off x="501651" y="317502"/>
            <a:ext cx="11188700" cy="698499"/>
          </a:xfrm>
        </p:spPr>
        <p:txBody>
          <a:bodyPr/>
          <a:lstStyle/>
          <a:p>
            <a:r>
              <a:rPr lang="en-GB" noProof="0" dirty="0"/>
              <a:t>Click to edit Master title style</a:t>
            </a:r>
          </a:p>
        </p:txBody>
      </p:sp>
      <p:sp>
        <p:nvSpPr>
          <p:cNvPr id="10" name="Text Placeholder 8"/>
          <p:cNvSpPr>
            <a:spLocks noGrp="1"/>
          </p:cNvSpPr>
          <p:nvPr>
            <p:ph type="body" sz="quarter" idx="18" hasCustomPrompt="1"/>
          </p:nvPr>
        </p:nvSpPr>
        <p:spPr>
          <a:xfrm>
            <a:off x="501651" y="651600"/>
            <a:ext cx="11162349" cy="757255"/>
          </a:xfrm>
          <a:prstGeom prst="rect">
            <a:avLst/>
          </a:prstGeom>
        </p:spPr>
        <p:txBody>
          <a:bodyPr lIns="0" tIns="0" rIns="0" bIns="0">
            <a:noAutofit/>
          </a:bodyPr>
          <a:lstStyle>
            <a:lvl1pPr marL="0" indent="0">
              <a:buNone/>
              <a:defRPr sz="2000" b="0">
                <a:solidFill>
                  <a:srgbClr val="575757"/>
                </a:solidFill>
              </a:defRPr>
            </a:lvl1pPr>
          </a:lstStyle>
          <a:p>
            <a:pPr lvl="0"/>
            <a:r>
              <a:rPr lang="en-GB" noProof="0" dirty="0"/>
              <a:t>Click to add subtitle</a:t>
            </a:r>
          </a:p>
        </p:txBody>
      </p:sp>
      <p:sp>
        <p:nvSpPr>
          <p:cNvPr id="4" name="Picture Placeholder 7"/>
          <p:cNvSpPr>
            <a:spLocks noGrp="1"/>
          </p:cNvSpPr>
          <p:nvPr>
            <p:ph type="pic" sz="quarter" idx="13"/>
          </p:nvPr>
        </p:nvSpPr>
        <p:spPr>
          <a:xfrm>
            <a:off x="501651" y="1700214"/>
            <a:ext cx="3695700" cy="1971675"/>
          </a:xfrm>
        </p:spPr>
        <p:txBody>
          <a:bodyPr/>
          <a:lstStyle/>
          <a:p>
            <a:r>
              <a:rPr lang="en-GB" noProof="0" dirty="0"/>
              <a:t>Click icon to add picture</a:t>
            </a:r>
          </a:p>
        </p:txBody>
      </p:sp>
      <p:sp>
        <p:nvSpPr>
          <p:cNvPr id="5" name="Picture Placeholder 7"/>
          <p:cNvSpPr>
            <a:spLocks noGrp="1"/>
          </p:cNvSpPr>
          <p:nvPr>
            <p:ph type="pic" sz="quarter" idx="14"/>
          </p:nvPr>
        </p:nvSpPr>
        <p:spPr>
          <a:xfrm>
            <a:off x="8006398" y="1700214"/>
            <a:ext cx="3683953" cy="1971675"/>
          </a:xfrm>
        </p:spPr>
        <p:txBody>
          <a:bodyPr/>
          <a:lstStyle/>
          <a:p>
            <a:r>
              <a:rPr lang="en-GB" noProof="0" dirty="0"/>
              <a:t>Click icon to add picture</a:t>
            </a:r>
          </a:p>
        </p:txBody>
      </p:sp>
      <p:sp>
        <p:nvSpPr>
          <p:cNvPr id="6" name="Picture Placeholder 7"/>
          <p:cNvSpPr>
            <a:spLocks noGrp="1"/>
          </p:cNvSpPr>
          <p:nvPr>
            <p:ph type="pic" sz="quarter" idx="15"/>
          </p:nvPr>
        </p:nvSpPr>
        <p:spPr>
          <a:xfrm>
            <a:off x="4273075" y="1700214"/>
            <a:ext cx="3657600" cy="1971675"/>
          </a:xfrm>
        </p:spPr>
        <p:txBody>
          <a:bodyPr/>
          <a:lstStyle/>
          <a:p>
            <a:r>
              <a:rPr lang="en-GB" noProof="0" dirty="0"/>
              <a:t>Click icon to add picture</a:t>
            </a:r>
          </a:p>
        </p:txBody>
      </p:sp>
      <p:sp>
        <p:nvSpPr>
          <p:cNvPr id="9" name="Text Placeholder 18"/>
          <p:cNvSpPr>
            <a:spLocks noGrp="1"/>
          </p:cNvSpPr>
          <p:nvPr>
            <p:ph idx="1" hasCustomPrompt="1"/>
          </p:nvPr>
        </p:nvSpPr>
        <p:spPr>
          <a:xfrm>
            <a:off x="501651" y="3832225"/>
            <a:ext cx="3683949" cy="2095200"/>
          </a:xfrm>
          <a:prstGeom prst="rect">
            <a:avLst/>
          </a:prstGeom>
        </p:spPr>
        <p:txBody>
          <a:bodyPr vert="horz" lIns="0" tIns="0" rIns="0" bIns="0" rtlCol="0">
            <a:noAutofit/>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3" name="Text Placeholder 18"/>
          <p:cNvSpPr>
            <a:spLocks noGrp="1"/>
          </p:cNvSpPr>
          <p:nvPr>
            <p:ph idx="16" hasCustomPrompt="1"/>
          </p:nvPr>
        </p:nvSpPr>
        <p:spPr>
          <a:xfrm>
            <a:off x="4267200" y="3832225"/>
            <a:ext cx="3657600" cy="2095200"/>
          </a:xfrm>
          <a:prstGeom prst="rect">
            <a:avLst/>
          </a:prstGeom>
        </p:spPr>
        <p:txBody>
          <a:bodyPr vert="horz" lIns="0" tIns="0" rIns="0" bIns="0" rtlCol="0">
            <a:noAutofit/>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4" name="Text Placeholder 18"/>
          <p:cNvSpPr>
            <a:spLocks noGrp="1"/>
          </p:cNvSpPr>
          <p:nvPr>
            <p:ph idx="17" hasCustomPrompt="1"/>
          </p:nvPr>
        </p:nvSpPr>
        <p:spPr>
          <a:xfrm>
            <a:off x="8006398" y="3832225"/>
            <a:ext cx="3683953" cy="2095200"/>
          </a:xfrm>
          <a:prstGeom prst="rect">
            <a:avLst/>
          </a:prstGeom>
        </p:spPr>
        <p:txBody>
          <a:bodyPr vert="horz" lIns="0" tIns="0" rIns="0" bIns="0" rtlCol="0">
            <a:noAutofit/>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 name="Footer Placeholder 2"/>
          <p:cNvSpPr>
            <a:spLocks noGrp="1"/>
          </p:cNvSpPr>
          <p:nvPr>
            <p:ph type="ftr" sz="quarter" idx="19"/>
          </p:nvPr>
        </p:nvSpPr>
        <p:spPr/>
        <p:txBody>
          <a:bodyPr/>
          <a:lstStyle>
            <a:lvl1pPr eaLnBrk="1">
              <a:defRPr/>
            </a:lvl1pPr>
          </a:lstStyle>
          <a:p>
            <a:endParaRPr lang="en-GB" dirty="0"/>
          </a:p>
        </p:txBody>
      </p:sp>
    </p:spTree>
    <p:extLst>
      <p:ext uri="{BB962C8B-B14F-4D97-AF65-F5344CB8AC3E}">
        <p14:creationId xmlns:p14="http://schemas.microsoft.com/office/powerpoint/2010/main" val="3395560946"/>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mp; subtitle">
    <p:spTree>
      <p:nvGrpSpPr>
        <p:cNvPr id="1" name=""/>
        <p:cNvGrpSpPr/>
        <p:nvPr/>
      </p:nvGrpSpPr>
      <p:grpSpPr>
        <a:xfrm>
          <a:off x="0" y="0"/>
          <a:ext cx="0" cy="0"/>
          <a:chOff x="0" y="0"/>
          <a:chExt cx="0" cy="0"/>
        </a:xfrm>
      </p:grpSpPr>
      <p:sp>
        <p:nvSpPr>
          <p:cNvPr id="11" name="Title Placeholder 1"/>
          <p:cNvSpPr>
            <a:spLocks noGrp="1"/>
          </p:cNvSpPr>
          <p:nvPr>
            <p:ph type="title" hasCustomPrompt="1"/>
          </p:nvPr>
        </p:nvSpPr>
        <p:spPr>
          <a:xfrm>
            <a:off x="501650" y="317500"/>
            <a:ext cx="11188700" cy="698501"/>
          </a:xfrm>
          <a:prstGeom prst="rect">
            <a:avLst/>
          </a:prstGeom>
        </p:spPr>
        <p:txBody>
          <a:bodyPr vert="horz" lIns="0" tIns="0" rIns="0" bIns="0" rtlCol="0" anchor="t" anchorCtr="0">
            <a:noAutofit/>
          </a:bodyPr>
          <a:lstStyle>
            <a:lvl1pPr>
              <a:defRPr/>
            </a:lvl1pPr>
          </a:lstStyle>
          <a:p>
            <a:r>
              <a:rPr lang="en-GB" noProof="0" dirty="0"/>
              <a:t>Click to add title</a:t>
            </a:r>
          </a:p>
        </p:txBody>
      </p:sp>
      <p:sp>
        <p:nvSpPr>
          <p:cNvPr id="10" name="Text Placeholder 8"/>
          <p:cNvSpPr>
            <a:spLocks noGrp="1"/>
          </p:cNvSpPr>
          <p:nvPr>
            <p:ph type="body" sz="quarter" idx="13" hasCustomPrompt="1"/>
          </p:nvPr>
        </p:nvSpPr>
        <p:spPr>
          <a:xfrm>
            <a:off x="501650" y="651600"/>
            <a:ext cx="11188700" cy="757255"/>
          </a:xfrm>
          <a:prstGeom prst="rect">
            <a:avLst/>
          </a:prstGeom>
        </p:spPr>
        <p:txBody>
          <a:bodyPr lIns="0" tIns="0" rIns="0" bIns="0">
            <a:noAutofit/>
          </a:bodyPr>
          <a:lstStyle>
            <a:lvl1pPr marL="0" indent="0">
              <a:buNone/>
              <a:defRPr sz="2000" b="0">
                <a:solidFill>
                  <a:srgbClr val="575757"/>
                </a:solidFill>
              </a:defRPr>
            </a:lvl1pPr>
          </a:lstStyle>
          <a:p>
            <a:pPr lvl="0"/>
            <a:r>
              <a:rPr lang="en-GB" noProof="0" dirty="0"/>
              <a:t>Click to add subtitle</a:t>
            </a:r>
          </a:p>
        </p:txBody>
      </p:sp>
      <p:sp>
        <p:nvSpPr>
          <p:cNvPr id="2" name="Footer Placeholder 1"/>
          <p:cNvSpPr>
            <a:spLocks noGrp="1"/>
          </p:cNvSpPr>
          <p:nvPr>
            <p:ph type="ftr" sz="quarter" idx="14"/>
          </p:nvPr>
        </p:nvSpPr>
        <p:spPr/>
        <p:txBody>
          <a:bodyPr/>
          <a:lstStyle>
            <a:lvl1pPr eaLnBrk="1">
              <a:defRPr/>
            </a:lvl1pPr>
          </a:lstStyle>
          <a:p>
            <a:endParaRPr lang="en-GB" dirty="0"/>
          </a:p>
        </p:txBody>
      </p:sp>
    </p:spTree>
    <p:extLst>
      <p:ext uri="{BB962C8B-B14F-4D97-AF65-F5344CB8AC3E}">
        <p14:creationId xmlns:p14="http://schemas.microsoft.com/office/powerpoint/2010/main" val="428195933"/>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Qualifications 2 x 1">
    <p:spTree>
      <p:nvGrpSpPr>
        <p:cNvPr id="1" name=""/>
        <p:cNvGrpSpPr/>
        <p:nvPr/>
      </p:nvGrpSpPr>
      <p:grpSpPr>
        <a:xfrm>
          <a:off x="0" y="0"/>
          <a:ext cx="0" cy="0"/>
          <a:chOff x="0" y="0"/>
          <a:chExt cx="0" cy="0"/>
        </a:xfrm>
      </p:grpSpPr>
      <p:sp>
        <p:nvSpPr>
          <p:cNvPr id="2" name="Title 1"/>
          <p:cNvSpPr>
            <a:spLocks noGrp="1"/>
          </p:cNvSpPr>
          <p:nvPr>
            <p:ph type="title"/>
          </p:nvPr>
        </p:nvSpPr>
        <p:spPr>
          <a:xfrm>
            <a:off x="501651" y="317502"/>
            <a:ext cx="11188700" cy="698499"/>
          </a:xfrm>
        </p:spPr>
        <p:txBody>
          <a:bodyPr/>
          <a:lstStyle/>
          <a:p>
            <a:r>
              <a:rPr lang="en-GB" noProof="0" dirty="0"/>
              <a:t>Click to edit Master title style</a:t>
            </a:r>
          </a:p>
        </p:txBody>
      </p:sp>
      <p:sp>
        <p:nvSpPr>
          <p:cNvPr id="16" name="Text Placeholder 8"/>
          <p:cNvSpPr>
            <a:spLocks noGrp="1"/>
          </p:cNvSpPr>
          <p:nvPr>
            <p:ph type="body" sz="quarter" idx="13" hasCustomPrompt="1"/>
          </p:nvPr>
        </p:nvSpPr>
        <p:spPr>
          <a:xfrm>
            <a:off x="501650" y="651600"/>
            <a:ext cx="11188700" cy="757255"/>
          </a:xfrm>
          <a:prstGeom prst="rect">
            <a:avLst/>
          </a:prstGeom>
        </p:spPr>
        <p:txBody>
          <a:bodyPr lIns="0" tIns="0" rIns="0" bIns="0">
            <a:noAutofit/>
          </a:bodyPr>
          <a:lstStyle>
            <a:lvl1pPr marL="0" indent="0">
              <a:buNone/>
              <a:defRPr sz="2000" b="0">
                <a:solidFill>
                  <a:srgbClr val="575757"/>
                </a:solidFill>
              </a:defRPr>
            </a:lvl1pPr>
          </a:lstStyle>
          <a:p>
            <a:pPr lvl="0"/>
            <a:r>
              <a:rPr lang="en-GB" noProof="0" dirty="0"/>
              <a:t>Click to add subtitle</a:t>
            </a:r>
          </a:p>
        </p:txBody>
      </p:sp>
      <p:sp>
        <p:nvSpPr>
          <p:cNvPr id="8" name="Text Placeholder 8"/>
          <p:cNvSpPr>
            <a:spLocks noGrp="1"/>
          </p:cNvSpPr>
          <p:nvPr>
            <p:ph type="body" sz="quarter" idx="17"/>
          </p:nvPr>
        </p:nvSpPr>
        <p:spPr>
          <a:xfrm>
            <a:off x="504000" y="1857892"/>
            <a:ext cx="5466824" cy="1695450"/>
          </a:xfrm>
        </p:spPr>
        <p:txBody>
          <a:bodyPr/>
          <a:lstStyle>
            <a:lvl1pPr>
              <a:spcAft>
                <a:spcPts val="1000"/>
              </a:spcAft>
              <a:defRPr b="1">
                <a:solidFill>
                  <a:schemeClr val="accent1"/>
                </a:solidFill>
              </a:defRPr>
            </a:lvl1pPr>
            <a:lvl2pPr>
              <a:spcAft>
                <a:spcPts val="1000"/>
              </a:spcAft>
              <a:defRPr/>
            </a:lvl2pPr>
            <a:lvl3pPr marL="0" indent="0">
              <a:spcAft>
                <a:spcPts val="1000"/>
              </a:spcAft>
              <a:buFont typeface="Arial" panose="020B0604020202020204" pitchFamily="34" charset="0"/>
              <a:buChar char="​"/>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9" name="Text Placeholder 8"/>
          <p:cNvSpPr>
            <a:spLocks noGrp="1"/>
          </p:cNvSpPr>
          <p:nvPr>
            <p:ph type="body" sz="quarter" idx="21"/>
          </p:nvPr>
        </p:nvSpPr>
        <p:spPr>
          <a:xfrm>
            <a:off x="6246195" y="1857892"/>
            <a:ext cx="5444156" cy="1695450"/>
          </a:xfrm>
        </p:spPr>
        <p:txBody>
          <a:bodyPr/>
          <a:lstStyle>
            <a:lvl1pPr>
              <a:spcAft>
                <a:spcPts val="1000"/>
              </a:spcAft>
              <a:defRPr b="1">
                <a:solidFill>
                  <a:schemeClr val="accent1"/>
                </a:solidFill>
              </a:defRPr>
            </a:lvl1pPr>
            <a:lvl2pPr>
              <a:spcAft>
                <a:spcPts val="1000"/>
              </a:spcAft>
              <a:defRPr/>
            </a:lvl2pPr>
            <a:lvl3pPr marL="0" indent="0">
              <a:spcAft>
                <a:spcPts val="1000"/>
              </a:spcAft>
              <a:buFont typeface="Arial" panose="020B0604020202020204" pitchFamily="34" charset="0"/>
              <a:buChar char="​"/>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0" name="Content Placeholder 9"/>
          <p:cNvSpPr>
            <a:spLocks noGrp="1"/>
          </p:cNvSpPr>
          <p:nvPr>
            <p:ph sz="quarter" idx="22" hasCustomPrompt="1"/>
          </p:nvPr>
        </p:nvSpPr>
        <p:spPr>
          <a:xfrm>
            <a:off x="4760731" y="1857892"/>
            <a:ext cx="1210093" cy="670658"/>
          </a:xfrm>
        </p:spPr>
        <p:txBody>
          <a:bodyPr>
            <a:noAutofit/>
          </a:bodyPr>
          <a:lstStyle>
            <a:lvl1pPr algn="ctr">
              <a:defRPr sz="800" baseline="0"/>
            </a:lvl1pPr>
          </a:lstStyle>
          <a:p>
            <a:pPr lvl="0"/>
            <a:r>
              <a:rPr lang="en-GB" dirty="0"/>
              <a:t>Click here, go to INSERT tab and choose Pictures to insert Co-brand Logo</a:t>
            </a:r>
          </a:p>
        </p:txBody>
      </p:sp>
      <p:sp>
        <p:nvSpPr>
          <p:cNvPr id="4" name="Rectangle 3"/>
          <p:cNvSpPr/>
          <p:nvPr userDrawn="1"/>
        </p:nvSpPr>
        <p:spPr>
          <a:xfrm>
            <a:off x="504000" y="1705378"/>
            <a:ext cx="5466824"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eaLnBrk="1">
              <a:spcAft>
                <a:spcPts val="1000"/>
              </a:spcAft>
            </a:pPr>
            <a:endParaRPr lang="en-GB" sz="1100" noProof="0" dirty="0">
              <a:solidFill>
                <a:schemeClr val="bg1"/>
              </a:solidFill>
            </a:endParaRPr>
          </a:p>
        </p:txBody>
      </p:sp>
      <p:sp>
        <p:nvSpPr>
          <p:cNvPr id="5" name="Rectangle 4"/>
          <p:cNvSpPr/>
          <p:nvPr userDrawn="1"/>
        </p:nvSpPr>
        <p:spPr>
          <a:xfrm>
            <a:off x="6246195" y="1705378"/>
            <a:ext cx="5452957"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eaLnBrk="1">
              <a:spcAft>
                <a:spcPts val="1000"/>
              </a:spcAft>
            </a:pPr>
            <a:endParaRPr lang="en-GB" sz="1100" noProof="0" dirty="0">
              <a:solidFill>
                <a:schemeClr val="bg1"/>
              </a:solidFill>
            </a:endParaRPr>
          </a:p>
        </p:txBody>
      </p:sp>
      <p:sp>
        <p:nvSpPr>
          <p:cNvPr id="12" name="Content Placeholder 9"/>
          <p:cNvSpPr>
            <a:spLocks noGrp="1"/>
          </p:cNvSpPr>
          <p:nvPr>
            <p:ph sz="quarter" idx="23" hasCustomPrompt="1"/>
          </p:nvPr>
        </p:nvSpPr>
        <p:spPr>
          <a:xfrm>
            <a:off x="10480256" y="1857892"/>
            <a:ext cx="1210093" cy="670658"/>
          </a:xfrm>
        </p:spPr>
        <p:txBody>
          <a:bodyPr>
            <a:noAutofit/>
          </a:bodyPr>
          <a:lstStyle>
            <a:lvl1pPr algn="ctr">
              <a:defRPr sz="800" baseline="0"/>
            </a:lvl1pPr>
          </a:lstStyle>
          <a:p>
            <a:pPr lvl="0"/>
            <a:r>
              <a:rPr lang="en-GB" dirty="0"/>
              <a:t>Click here, go to INSERT tab and choose Pictures to insert Co-brand Logo</a:t>
            </a:r>
          </a:p>
        </p:txBody>
      </p:sp>
      <p:sp>
        <p:nvSpPr>
          <p:cNvPr id="6" name="Footer Placeholder 5"/>
          <p:cNvSpPr>
            <a:spLocks noGrp="1"/>
          </p:cNvSpPr>
          <p:nvPr>
            <p:ph type="ftr" sz="quarter" idx="24"/>
          </p:nvPr>
        </p:nvSpPr>
        <p:spPr/>
        <p:txBody>
          <a:bodyPr/>
          <a:lstStyle>
            <a:lvl1pPr eaLnBrk="1">
              <a:defRPr/>
            </a:lvl1pPr>
          </a:lstStyle>
          <a:p>
            <a:endParaRPr lang="en-GB" dirty="0"/>
          </a:p>
        </p:txBody>
      </p:sp>
    </p:spTree>
    <p:extLst>
      <p:ext uri="{BB962C8B-B14F-4D97-AF65-F5344CB8AC3E}">
        <p14:creationId xmlns:p14="http://schemas.microsoft.com/office/powerpoint/2010/main" val="4239408974"/>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Qualifications 2 x 2">
    <p:spTree>
      <p:nvGrpSpPr>
        <p:cNvPr id="1" name=""/>
        <p:cNvGrpSpPr/>
        <p:nvPr/>
      </p:nvGrpSpPr>
      <p:grpSpPr>
        <a:xfrm>
          <a:off x="0" y="0"/>
          <a:ext cx="0" cy="0"/>
          <a:chOff x="0" y="0"/>
          <a:chExt cx="0" cy="0"/>
        </a:xfrm>
      </p:grpSpPr>
      <p:sp>
        <p:nvSpPr>
          <p:cNvPr id="2" name="Title 1"/>
          <p:cNvSpPr>
            <a:spLocks noGrp="1"/>
          </p:cNvSpPr>
          <p:nvPr>
            <p:ph type="title"/>
          </p:nvPr>
        </p:nvSpPr>
        <p:spPr>
          <a:xfrm>
            <a:off x="501651" y="317501"/>
            <a:ext cx="11188700" cy="697888"/>
          </a:xfrm>
        </p:spPr>
        <p:txBody>
          <a:bodyPr/>
          <a:lstStyle/>
          <a:p>
            <a:r>
              <a:rPr lang="en-GB" noProof="0" dirty="0"/>
              <a:t>Click to edit Master title style</a:t>
            </a:r>
          </a:p>
        </p:txBody>
      </p:sp>
      <p:sp>
        <p:nvSpPr>
          <p:cNvPr id="16" name="Text Placeholder 8"/>
          <p:cNvSpPr>
            <a:spLocks noGrp="1"/>
          </p:cNvSpPr>
          <p:nvPr>
            <p:ph type="body" sz="quarter" idx="13" hasCustomPrompt="1"/>
          </p:nvPr>
        </p:nvSpPr>
        <p:spPr>
          <a:xfrm>
            <a:off x="501651" y="651600"/>
            <a:ext cx="11197501" cy="757255"/>
          </a:xfrm>
          <a:prstGeom prst="rect">
            <a:avLst/>
          </a:prstGeom>
        </p:spPr>
        <p:txBody>
          <a:bodyPr lIns="0" tIns="0" rIns="0" bIns="0">
            <a:noAutofit/>
          </a:bodyPr>
          <a:lstStyle>
            <a:lvl1pPr marL="0" indent="0">
              <a:buNone/>
              <a:defRPr sz="2000" b="0">
                <a:solidFill>
                  <a:srgbClr val="575757"/>
                </a:solidFill>
              </a:defRPr>
            </a:lvl1pPr>
          </a:lstStyle>
          <a:p>
            <a:pPr lvl="0"/>
            <a:r>
              <a:rPr lang="en-GB" noProof="0" dirty="0"/>
              <a:t>Click to add subtitle</a:t>
            </a:r>
          </a:p>
        </p:txBody>
      </p:sp>
      <p:sp>
        <p:nvSpPr>
          <p:cNvPr id="27" name="Text Placeholder 8"/>
          <p:cNvSpPr>
            <a:spLocks noGrp="1"/>
          </p:cNvSpPr>
          <p:nvPr>
            <p:ph type="body" sz="quarter" idx="17"/>
          </p:nvPr>
        </p:nvSpPr>
        <p:spPr>
          <a:xfrm>
            <a:off x="504000" y="1857892"/>
            <a:ext cx="5466824" cy="1695450"/>
          </a:xfrm>
        </p:spPr>
        <p:txBody>
          <a:bodyPr/>
          <a:lstStyle>
            <a:lvl1pPr>
              <a:spcAft>
                <a:spcPts val="1000"/>
              </a:spcAft>
              <a:defRPr b="1">
                <a:solidFill>
                  <a:schemeClr val="accent1"/>
                </a:solidFill>
              </a:defRPr>
            </a:lvl1pPr>
            <a:lvl2pPr>
              <a:spcAft>
                <a:spcPts val="1000"/>
              </a:spcAft>
              <a:defRPr/>
            </a:lvl2pPr>
            <a:lvl3pPr marL="0" indent="0">
              <a:spcAft>
                <a:spcPts val="1000"/>
              </a:spcAft>
              <a:buFont typeface="Arial" panose="020B0604020202020204" pitchFamily="34" charset="0"/>
              <a:buChar char="​"/>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28" name="Text Placeholder 8"/>
          <p:cNvSpPr>
            <a:spLocks noGrp="1"/>
          </p:cNvSpPr>
          <p:nvPr>
            <p:ph type="body" sz="quarter" idx="21"/>
          </p:nvPr>
        </p:nvSpPr>
        <p:spPr>
          <a:xfrm>
            <a:off x="6246195" y="1857892"/>
            <a:ext cx="5444156" cy="1695450"/>
          </a:xfrm>
        </p:spPr>
        <p:txBody>
          <a:bodyPr/>
          <a:lstStyle>
            <a:lvl1pPr>
              <a:spcAft>
                <a:spcPts val="1000"/>
              </a:spcAft>
              <a:defRPr b="1">
                <a:solidFill>
                  <a:schemeClr val="accent1"/>
                </a:solidFill>
              </a:defRPr>
            </a:lvl1pPr>
            <a:lvl2pPr>
              <a:spcAft>
                <a:spcPts val="1000"/>
              </a:spcAft>
              <a:defRPr/>
            </a:lvl2pPr>
            <a:lvl3pPr marL="0" indent="0">
              <a:spcAft>
                <a:spcPts val="1000"/>
              </a:spcAft>
              <a:buFont typeface="Arial" panose="020B0604020202020204" pitchFamily="34" charset="0"/>
              <a:buChar char="​"/>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25" name="Text Placeholder 8"/>
          <p:cNvSpPr>
            <a:spLocks noGrp="1"/>
          </p:cNvSpPr>
          <p:nvPr>
            <p:ph type="body" sz="quarter" idx="30"/>
          </p:nvPr>
        </p:nvSpPr>
        <p:spPr>
          <a:xfrm>
            <a:off x="504000" y="4253374"/>
            <a:ext cx="5466824" cy="1695450"/>
          </a:xfrm>
        </p:spPr>
        <p:txBody>
          <a:bodyPr/>
          <a:lstStyle>
            <a:lvl1pPr>
              <a:spcAft>
                <a:spcPts val="1000"/>
              </a:spcAft>
              <a:defRPr b="1">
                <a:solidFill>
                  <a:schemeClr val="accent1"/>
                </a:solidFill>
              </a:defRPr>
            </a:lvl1pPr>
            <a:lvl2pPr>
              <a:spcAft>
                <a:spcPts val="1000"/>
              </a:spcAft>
              <a:defRPr/>
            </a:lvl2pPr>
            <a:lvl3pPr marL="0" indent="0">
              <a:spcAft>
                <a:spcPts val="1000"/>
              </a:spcAft>
              <a:buFont typeface="Arial" panose="020B0604020202020204" pitchFamily="34" charset="0"/>
              <a:buChar char="​"/>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26" name="Text Placeholder 8"/>
          <p:cNvSpPr>
            <a:spLocks noGrp="1"/>
          </p:cNvSpPr>
          <p:nvPr>
            <p:ph type="body" sz="quarter" idx="31"/>
          </p:nvPr>
        </p:nvSpPr>
        <p:spPr>
          <a:xfrm>
            <a:off x="6246195" y="4253374"/>
            <a:ext cx="5444156" cy="1695450"/>
          </a:xfrm>
        </p:spPr>
        <p:txBody>
          <a:bodyPr/>
          <a:lstStyle>
            <a:lvl1pPr>
              <a:spcAft>
                <a:spcPts val="1000"/>
              </a:spcAft>
              <a:defRPr b="1">
                <a:solidFill>
                  <a:schemeClr val="accent1"/>
                </a:solidFill>
              </a:defRPr>
            </a:lvl1pPr>
            <a:lvl2pPr>
              <a:spcAft>
                <a:spcPts val="1000"/>
              </a:spcAft>
              <a:defRPr/>
            </a:lvl2pPr>
            <a:lvl3pPr marL="0" indent="0">
              <a:spcAft>
                <a:spcPts val="1000"/>
              </a:spcAft>
              <a:buFont typeface="Arial" panose="020B0604020202020204" pitchFamily="34" charset="0"/>
              <a:buChar char="​"/>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8" name="Content Placeholder 9"/>
          <p:cNvSpPr>
            <a:spLocks noGrp="1"/>
          </p:cNvSpPr>
          <p:nvPr>
            <p:ph sz="quarter" idx="26" hasCustomPrompt="1"/>
          </p:nvPr>
        </p:nvSpPr>
        <p:spPr>
          <a:xfrm>
            <a:off x="4760731" y="1857892"/>
            <a:ext cx="1210093" cy="670658"/>
          </a:xfrm>
        </p:spPr>
        <p:txBody>
          <a:bodyPr>
            <a:noAutofit/>
          </a:bodyPr>
          <a:lstStyle>
            <a:lvl1pPr algn="ctr">
              <a:buNone/>
              <a:defRPr sz="800" baseline="0"/>
            </a:lvl1pPr>
          </a:lstStyle>
          <a:p>
            <a:pPr lvl="0"/>
            <a:r>
              <a:rPr lang="en-GB" dirty="0"/>
              <a:t>Click here, go to INSERT tab and choose Pictures to insert Co-brand Logo</a:t>
            </a:r>
          </a:p>
        </p:txBody>
      </p:sp>
      <p:sp>
        <p:nvSpPr>
          <p:cNvPr id="20" name="Content Placeholder 9"/>
          <p:cNvSpPr>
            <a:spLocks noGrp="1"/>
          </p:cNvSpPr>
          <p:nvPr>
            <p:ph sz="quarter" idx="27" hasCustomPrompt="1"/>
          </p:nvPr>
        </p:nvSpPr>
        <p:spPr>
          <a:xfrm>
            <a:off x="10480256" y="1857892"/>
            <a:ext cx="1210093" cy="670658"/>
          </a:xfrm>
        </p:spPr>
        <p:txBody>
          <a:bodyPr>
            <a:noAutofit/>
          </a:bodyPr>
          <a:lstStyle>
            <a:lvl1pPr algn="ctr">
              <a:buNone/>
              <a:defRPr sz="800" baseline="0"/>
            </a:lvl1pPr>
          </a:lstStyle>
          <a:p>
            <a:pPr lvl="0"/>
            <a:r>
              <a:rPr lang="en-GB" dirty="0"/>
              <a:t>Click here, go to INSERT tab and choose Pictures to insert Co-brand Logo</a:t>
            </a:r>
          </a:p>
        </p:txBody>
      </p:sp>
      <p:sp>
        <p:nvSpPr>
          <p:cNvPr id="21" name="Content Placeholder 9"/>
          <p:cNvSpPr>
            <a:spLocks noGrp="1"/>
          </p:cNvSpPr>
          <p:nvPr>
            <p:ph sz="quarter" idx="28" hasCustomPrompt="1"/>
          </p:nvPr>
        </p:nvSpPr>
        <p:spPr>
          <a:xfrm>
            <a:off x="4754494" y="4249682"/>
            <a:ext cx="1210093" cy="670658"/>
          </a:xfrm>
        </p:spPr>
        <p:txBody>
          <a:bodyPr>
            <a:noAutofit/>
          </a:bodyPr>
          <a:lstStyle>
            <a:lvl1pPr algn="ctr">
              <a:buNone/>
              <a:defRPr sz="800" baseline="0"/>
            </a:lvl1pPr>
          </a:lstStyle>
          <a:p>
            <a:pPr lvl="0"/>
            <a:r>
              <a:rPr lang="en-GB" dirty="0"/>
              <a:t>Click here, go to INSERT tab and choose Pictures to insert Co-brand Logo</a:t>
            </a:r>
          </a:p>
        </p:txBody>
      </p:sp>
      <p:sp>
        <p:nvSpPr>
          <p:cNvPr id="22" name="Content Placeholder 9"/>
          <p:cNvSpPr>
            <a:spLocks noGrp="1"/>
          </p:cNvSpPr>
          <p:nvPr>
            <p:ph sz="quarter" idx="29" hasCustomPrompt="1"/>
          </p:nvPr>
        </p:nvSpPr>
        <p:spPr>
          <a:xfrm>
            <a:off x="10474019" y="4249682"/>
            <a:ext cx="1210093" cy="670658"/>
          </a:xfrm>
        </p:spPr>
        <p:txBody>
          <a:bodyPr>
            <a:noAutofit/>
          </a:bodyPr>
          <a:lstStyle>
            <a:lvl1pPr algn="ctr">
              <a:buNone/>
              <a:defRPr sz="800" baseline="0"/>
            </a:lvl1pPr>
          </a:lstStyle>
          <a:p>
            <a:pPr lvl="0"/>
            <a:r>
              <a:rPr lang="en-GB" dirty="0"/>
              <a:t>Click here, go to INSERT tab and choose Pictures to insert Co-brand Logo</a:t>
            </a:r>
          </a:p>
        </p:txBody>
      </p:sp>
      <p:sp>
        <p:nvSpPr>
          <p:cNvPr id="4" name="Rectangle 3"/>
          <p:cNvSpPr/>
          <p:nvPr userDrawn="1"/>
        </p:nvSpPr>
        <p:spPr>
          <a:xfrm>
            <a:off x="504000" y="1705378"/>
            <a:ext cx="5466824"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eaLnBrk="1">
              <a:spcAft>
                <a:spcPts val="1000"/>
              </a:spcAft>
            </a:pPr>
            <a:endParaRPr lang="en-GB" sz="1100" noProof="0" dirty="0">
              <a:solidFill>
                <a:schemeClr val="bg1"/>
              </a:solidFill>
            </a:endParaRPr>
          </a:p>
        </p:txBody>
      </p:sp>
      <p:sp>
        <p:nvSpPr>
          <p:cNvPr id="5" name="Rectangle 4"/>
          <p:cNvSpPr/>
          <p:nvPr userDrawn="1"/>
        </p:nvSpPr>
        <p:spPr>
          <a:xfrm>
            <a:off x="6246195" y="1705378"/>
            <a:ext cx="5452957"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eaLnBrk="1">
              <a:spcAft>
                <a:spcPts val="1000"/>
              </a:spcAft>
            </a:pPr>
            <a:endParaRPr lang="en-GB" sz="1100" noProof="0" dirty="0">
              <a:solidFill>
                <a:schemeClr val="bg1"/>
              </a:solidFill>
            </a:endParaRPr>
          </a:p>
        </p:txBody>
      </p:sp>
      <p:sp>
        <p:nvSpPr>
          <p:cNvPr id="12" name="Rectangle 11"/>
          <p:cNvSpPr/>
          <p:nvPr userDrawn="1"/>
        </p:nvSpPr>
        <p:spPr>
          <a:xfrm>
            <a:off x="504001" y="4103518"/>
            <a:ext cx="5468943"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eaLnBrk="1">
              <a:spcAft>
                <a:spcPts val="1000"/>
              </a:spcAft>
            </a:pPr>
            <a:endParaRPr lang="en-GB" sz="1100" noProof="0" dirty="0">
              <a:solidFill>
                <a:schemeClr val="bg1"/>
              </a:solidFill>
            </a:endParaRPr>
          </a:p>
        </p:txBody>
      </p:sp>
      <p:sp>
        <p:nvSpPr>
          <p:cNvPr id="13" name="Rectangle 12"/>
          <p:cNvSpPr/>
          <p:nvPr userDrawn="1"/>
        </p:nvSpPr>
        <p:spPr>
          <a:xfrm>
            <a:off x="6246194" y="4103518"/>
            <a:ext cx="5444716"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eaLnBrk="1">
              <a:spcAft>
                <a:spcPts val="1000"/>
              </a:spcAft>
            </a:pPr>
            <a:endParaRPr lang="en-GB" sz="1100" noProof="0" dirty="0">
              <a:solidFill>
                <a:schemeClr val="bg1"/>
              </a:solidFill>
            </a:endParaRPr>
          </a:p>
        </p:txBody>
      </p:sp>
      <p:sp>
        <p:nvSpPr>
          <p:cNvPr id="3" name="Footer Placeholder 2"/>
          <p:cNvSpPr>
            <a:spLocks noGrp="1"/>
          </p:cNvSpPr>
          <p:nvPr>
            <p:ph type="ftr" sz="quarter" idx="32"/>
          </p:nvPr>
        </p:nvSpPr>
        <p:spPr/>
        <p:txBody>
          <a:bodyPr/>
          <a:lstStyle>
            <a:lvl1pPr eaLnBrk="1">
              <a:defRPr/>
            </a:lvl1pPr>
          </a:lstStyle>
          <a:p>
            <a:endParaRPr lang="en-GB" dirty="0"/>
          </a:p>
        </p:txBody>
      </p:sp>
    </p:spTree>
    <p:extLst>
      <p:ext uri="{BB962C8B-B14F-4D97-AF65-F5344CB8AC3E}">
        <p14:creationId xmlns:p14="http://schemas.microsoft.com/office/powerpoint/2010/main" val="3897561385"/>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3 column green l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a:t>Click to edit Master title style</a:t>
            </a:r>
          </a:p>
        </p:txBody>
      </p:sp>
      <p:sp>
        <p:nvSpPr>
          <p:cNvPr id="10" name="Text Placeholder 8"/>
          <p:cNvSpPr>
            <a:spLocks noGrp="1"/>
          </p:cNvSpPr>
          <p:nvPr>
            <p:ph type="body" sz="quarter" idx="13" hasCustomPrompt="1"/>
          </p:nvPr>
        </p:nvSpPr>
        <p:spPr>
          <a:xfrm>
            <a:off x="501651" y="651600"/>
            <a:ext cx="11162349" cy="757255"/>
          </a:xfrm>
          <a:prstGeom prst="rect">
            <a:avLst/>
          </a:prstGeom>
        </p:spPr>
        <p:txBody>
          <a:bodyPr lIns="0" tIns="0" rIns="0" bIns="0">
            <a:noAutofit/>
          </a:bodyPr>
          <a:lstStyle>
            <a:lvl1pPr marL="0" indent="0">
              <a:buNone/>
              <a:defRPr sz="2000" b="0">
                <a:solidFill>
                  <a:srgbClr val="575757"/>
                </a:solidFill>
              </a:defRPr>
            </a:lvl1pPr>
          </a:lstStyle>
          <a:p>
            <a:pPr lvl="0"/>
            <a:r>
              <a:rPr lang="en-GB" noProof="0" dirty="0"/>
              <a:t>Click to add subtitle</a:t>
            </a:r>
          </a:p>
        </p:txBody>
      </p:sp>
      <p:sp>
        <p:nvSpPr>
          <p:cNvPr id="4" name="Rectangle 3"/>
          <p:cNvSpPr/>
          <p:nvPr userDrawn="1"/>
        </p:nvSpPr>
        <p:spPr>
          <a:xfrm>
            <a:off x="4320000" y="1705968"/>
            <a:ext cx="3556117"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eaLnBrk="1"/>
            <a:endParaRPr lang="en-GB" sz="1100" noProof="0" dirty="0">
              <a:solidFill>
                <a:schemeClr val="bg1"/>
              </a:solidFill>
            </a:endParaRPr>
          </a:p>
        </p:txBody>
      </p:sp>
      <p:sp>
        <p:nvSpPr>
          <p:cNvPr id="5" name="Rectangle 4"/>
          <p:cNvSpPr/>
          <p:nvPr userDrawn="1"/>
        </p:nvSpPr>
        <p:spPr>
          <a:xfrm>
            <a:off x="504000" y="1700214"/>
            <a:ext cx="3560000" cy="5975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eaLnBrk="1"/>
            <a:endParaRPr lang="en-GB" sz="1100" noProof="0" dirty="0">
              <a:solidFill>
                <a:schemeClr val="bg1"/>
              </a:solidFill>
            </a:endParaRPr>
          </a:p>
        </p:txBody>
      </p:sp>
      <p:sp>
        <p:nvSpPr>
          <p:cNvPr id="6" name="Rectangle 5"/>
          <p:cNvSpPr/>
          <p:nvPr userDrawn="1"/>
        </p:nvSpPr>
        <p:spPr>
          <a:xfrm>
            <a:off x="8115300" y="1705968"/>
            <a:ext cx="3583853"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eaLnBrk="1"/>
            <a:endParaRPr lang="en-GB" sz="1100" noProof="0" dirty="0">
              <a:solidFill>
                <a:schemeClr val="bg1"/>
              </a:solidFill>
            </a:endParaRPr>
          </a:p>
        </p:txBody>
      </p:sp>
      <p:sp>
        <p:nvSpPr>
          <p:cNvPr id="7" name="Text Placeholder 8"/>
          <p:cNvSpPr>
            <a:spLocks noGrp="1"/>
          </p:cNvSpPr>
          <p:nvPr>
            <p:ph type="body" sz="quarter" idx="17"/>
          </p:nvPr>
        </p:nvSpPr>
        <p:spPr>
          <a:xfrm>
            <a:off x="4325712" y="1851441"/>
            <a:ext cx="3540577" cy="3845754"/>
          </a:xfrm>
        </p:spPr>
        <p:txBody>
          <a:bodyPr/>
          <a:lstStyle>
            <a:lvl1pPr marL="0" indent="0">
              <a:buFont typeface="Arial" panose="020B0604020202020204" pitchFamily="34" charset="0"/>
              <a:buChar char="​"/>
              <a:defRPr b="1">
                <a:solidFill>
                  <a:schemeClr val="accent1"/>
                </a:solidFill>
              </a:defRPr>
            </a:lvl1pPr>
            <a:lvl2pPr marL="0" indent="0">
              <a:spcAft>
                <a:spcPts val="1000"/>
              </a:spcAft>
              <a:buFont typeface="Arial" panose="020B0604020202020204" pitchFamily="34" charset="0"/>
              <a:buChar char="​"/>
              <a:defRPr/>
            </a:lvl2pPr>
            <a:lvl3pPr marL="0" indent="0">
              <a:spcAft>
                <a:spcPts val="1000"/>
              </a:spcAft>
              <a:buFont typeface="Arial" panose="020B0604020202020204" pitchFamily="34" charset="0"/>
              <a:buChar char="​"/>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8" name="Text Placeholder 8"/>
          <p:cNvSpPr>
            <a:spLocks noGrp="1"/>
          </p:cNvSpPr>
          <p:nvPr>
            <p:ph type="body" sz="quarter" idx="18"/>
          </p:nvPr>
        </p:nvSpPr>
        <p:spPr>
          <a:xfrm>
            <a:off x="504000" y="1851441"/>
            <a:ext cx="3560000" cy="3845754"/>
          </a:xfrm>
        </p:spPr>
        <p:txBody>
          <a:bodyPr/>
          <a:lstStyle>
            <a:lvl1pPr marL="0" indent="0">
              <a:buFont typeface="Arial" panose="020B0604020202020204" pitchFamily="34" charset="0"/>
              <a:buChar char="​"/>
              <a:defRPr b="1">
                <a:solidFill>
                  <a:schemeClr val="accent1"/>
                </a:solidFill>
              </a:defRPr>
            </a:lvl1pPr>
            <a:lvl2pPr marL="0" indent="0">
              <a:spcAft>
                <a:spcPts val="1000"/>
              </a:spcAft>
              <a:buFont typeface="Arial" panose="020B0604020202020204" pitchFamily="34" charset="0"/>
              <a:buChar char="​"/>
              <a:defRPr/>
            </a:lvl2pPr>
            <a:lvl3pPr marL="0" indent="0">
              <a:spcAft>
                <a:spcPts val="1000"/>
              </a:spcAft>
              <a:buFont typeface="Arial" panose="020B0604020202020204" pitchFamily="34" charset="0"/>
              <a:buChar char="​"/>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9" name="Text Placeholder 8"/>
          <p:cNvSpPr>
            <a:spLocks noGrp="1"/>
          </p:cNvSpPr>
          <p:nvPr>
            <p:ph type="body" sz="quarter" idx="19"/>
          </p:nvPr>
        </p:nvSpPr>
        <p:spPr>
          <a:xfrm>
            <a:off x="8128000" y="1851441"/>
            <a:ext cx="3571153" cy="3845754"/>
          </a:xfrm>
        </p:spPr>
        <p:txBody>
          <a:bodyPr/>
          <a:lstStyle>
            <a:lvl1pPr marL="0" indent="0">
              <a:buFont typeface="Arial" panose="020B0604020202020204" pitchFamily="34" charset="0"/>
              <a:buChar char="​"/>
              <a:defRPr b="1">
                <a:solidFill>
                  <a:schemeClr val="accent1"/>
                </a:solidFill>
              </a:defRPr>
            </a:lvl1pPr>
            <a:lvl2pPr marL="0" indent="0">
              <a:spcAft>
                <a:spcPts val="1000"/>
              </a:spcAft>
              <a:buFont typeface="Arial" panose="020B0604020202020204" pitchFamily="34" charset="0"/>
              <a:buChar char="​"/>
              <a:defRPr/>
            </a:lvl2pPr>
            <a:lvl3pPr marL="0" indent="0">
              <a:spcAft>
                <a:spcPts val="1000"/>
              </a:spcAft>
              <a:buFont typeface="Arial" panose="020B0604020202020204" pitchFamily="34" charset="0"/>
              <a:buChar char="​"/>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 name="Footer Placeholder 2"/>
          <p:cNvSpPr>
            <a:spLocks noGrp="1"/>
          </p:cNvSpPr>
          <p:nvPr>
            <p:ph type="ftr" sz="quarter" idx="20"/>
          </p:nvPr>
        </p:nvSpPr>
        <p:spPr/>
        <p:txBody>
          <a:bodyPr/>
          <a:lstStyle>
            <a:lvl1pPr eaLnBrk="1">
              <a:defRPr/>
            </a:lvl1pPr>
          </a:lstStyle>
          <a:p>
            <a:endParaRPr lang="en-GB" dirty="0"/>
          </a:p>
        </p:txBody>
      </p:sp>
    </p:spTree>
    <p:extLst>
      <p:ext uri="{BB962C8B-B14F-4D97-AF65-F5344CB8AC3E}">
        <p14:creationId xmlns:p14="http://schemas.microsoft.com/office/powerpoint/2010/main" val="1735867472"/>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4 column icon">
    <p:spTree>
      <p:nvGrpSpPr>
        <p:cNvPr id="1" name=""/>
        <p:cNvGrpSpPr/>
        <p:nvPr/>
      </p:nvGrpSpPr>
      <p:grpSpPr>
        <a:xfrm>
          <a:off x="0" y="0"/>
          <a:ext cx="0" cy="0"/>
          <a:chOff x="0" y="0"/>
          <a:chExt cx="0" cy="0"/>
        </a:xfrm>
      </p:grpSpPr>
      <p:sp>
        <p:nvSpPr>
          <p:cNvPr id="2" name="Title 1"/>
          <p:cNvSpPr>
            <a:spLocks noGrp="1"/>
          </p:cNvSpPr>
          <p:nvPr>
            <p:ph type="title"/>
          </p:nvPr>
        </p:nvSpPr>
        <p:spPr>
          <a:xfrm>
            <a:off x="501651" y="317501"/>
            <a:ext cx="11188700" cy="705184"/>
          </a:xfrm>
        </p:spPr>
        <p:txBody>
          <a:bodyPr/>
          <a:lstStyle/>
          <a:p>
            <a:r>
              <a:rPr lang="en-GB" noProof="0" dirty="0"/>
              <a:t>Click to edit Master title style</a:t>
            </a:r>
          </a:p>
        </p:txBody>
      </p:sp>
      <p:sp>
        <p:nvSpPr>
          <p:cNvPr id="8" name="Text Placeholder 8"/>
          <p:cNvSpPr>
            <a:spLocks noGrp="1"/>
          </p:cNvSpPr>
          <p:nvPr>
            <p:ph type="body" sz="quarter" idx="13" hasCustomPrompt="1"/>
          </p:nvPr>
        </p:nvSpPr>
        <p:spPr>
          <a:xfrm>
            <a:off x="501650" y="651600"/>
            <a:ext cx="11188700" cy="757255"/>
          </a:xfrm>
          <a:prstGeom prst="rect">
            <a:avLst/>
          </a:prstGeom>
        </p:spPr>
        <p:txBody>
          <a:bodyPr lIns="0" tIns="0" rIns="0" bIns="0">
            <a:noAutofit/>
          </a:bodyPr>
          <a:lstStyle>
            <a:lvl1pPr marL="0" indent="0">
              <a:buNone/>
              <a:defRPr sz="2000" b="0">
                <a:solidFill>
                  <a:srgbClr val="575757"/>
                </a:solidFill>
              </a:defRPr>
            </a:lvl1pPr>
          </a:lstStyle>
          <a:p>
            <a:pPr lvl="0"/>
            <a:r>
              <a:rPr lang="en-GB" noProof="0" dirty="0"/>
              <a:t>Click to add subtitle</a:t>
            </a:r>
          </a:p>
        </p:txBody>
      </p:sp>
      <p:sp>
        <p:nvSpPr>
          <p:cNvPr id="4" name="Text Placeholder 8"/>
          <p:cNvSpPr>
            <a:spLocks noGrp="1"/>
          </p:cNvSpPr>
          <p:nvPr>
            <p:ph type="body" sz="quarter" idx="17"/>
          </p:nvPr>
        </p:nvSpPr>
        <p:spPr>
          <a:xfrm>
            <a:off x="504000" y="2556000"/>
            <a:ext cx="2592000" cy="3394800"/>
          </a:xfrm>
        </p:spPr>
        <p:txBody>
          <a:bodyPr/>
          <a:lstStyle>
            <a:lvl1pPr marL="0" indent="0">
              <a:buFont typeface="Arial" panose="020B0604020202020204" pitchFamily="34" charset="0"/>
              <a:buChar char="​"/>
              <a:defRPr b="1">
                <a:solidFill>
                  <a:schemeClr val="accent1"/>
                </a:solidFill>
              </a:defRPr>
            </a:lvl1pPr>
            <a:lvl2pPr marL="0" indent="0">
              <a:spcAft>
                <a:spcPts val="1000"/>
              </a:spcAft>
              <a:buFont typeface="Arial" panose="020B0604020202020204" pitchFamily="34" charset="0"/>
              <a:buChar char="​"/>
              <a:defRPr/>
            </a:lvl2pPr>
            <a:lvl3pPr marL="0" indent="0">
              <a:spcAft>
                <a:spcPts val="1000"/>
              </a:spcAft>
              <a:buFont typeface="Arial" panose="020B0604020202020204" pitchFamily="34" charset="0"/>
              <a:buChar char="​"/>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 name="Text Placeholder 8"/>
          <p:cNvSpPr>
            <a:spLocks noGrp="1"/>
          </p:cNvSpPr>
          <p:nvPr>
            <p:ph type="body" sz="quarter" idx="18"/>
          </p:nvPr>
        </p:nvSpPr>
        <p:spPr>
          <a:xfrm>
            <a:off x="9096836" y="2556000"/>
            <a:ext cx="2592000" cy="3394800"/>
          </a:xfrm>
        </p:spPr>
        <p:txBody>
          <a:bodyPr/>
          <a:lstStyle>
            <a:lvl1pPr marL="0" indent="0">
              <a:buFont typeface="Arial" panose="020B0604020202020204" pitchFamily="34" charset="0"/>
              <a:buChar char="​"/>
              <a:defRPr b="1">
                <a:solidFill>
                  <a:schemeClr val="accent1"/>
                </a:solidFill>
              </a:defRPr>
            </a:lvl1pPr>
            <a:lvl2pPr marL="0" indent="0">
              <a:spcAft>
                <a:spcPts val="1000"/>
              </a:spcAft>
              <a:buFont typeface="Arial" panose="020B0604020202020204" pitchFamily="34" charset="0"/>
              <a:buChar char="​"/>
              <a:defRPr/>
            </a:lvl2pPr>
            <a:lvl3pPr marL="0" indent="0">
              <a:spcAft>
                <a:spcPts val="1000"/>
              </a:spcAft>
              <a:buFont typeface="Arial" panose="020B0604020202020204" pitchFamily="34" charset="0"/>
              <a:buChar char="​"/>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6" name="Text Placeholder 8"/>
          <p:cNvSpPr>
            <a:spLocks noGrp="1"/>
          </p:cNvSpPr>
          <p:nvPr>
            <p:ph type="body" sz="quarter" idx="19"/>
          </p:nvPr>
        </p:nvSpPr>
        <p:spPr>
          <a:xfrm>
            <a:off x="3368279" y="2556000"/>
            <a:ext cx="2592000" cy="3394800"/>
          </a:xfrm>
        </p:spPr>
        <p:txBody>
          <a:bodyPr/>
          <a:lstStyle>
            <a:lvl1pPr marL="0" indent="0">
              <a:buFont typeface="Arial" panose="020B0604020202020204" pitchFamily="34" charset="0"/>
              <a:buChar char="​"/>
              <a:defRPr b="1">
                <a:solidFill>
                  <a:schemeClr val="accent1"/>
                </a:solidFill>
              </a:defRPr>
            </a:lvl1pPr>
            <a:lvl2pPr marL="0" indent="0">
              <a:spcAft>
                <a:spcPts val="1000"/>
              </a:spcAft>
              <a:buFont typeface="Arial" panose="020B0604020202020204" pitchFamily="34" charset="0"/>
              <a:buChar char="​"/>
              <a:defRPr/>
            </a:lvl2pPr>
            <a:lvl3pPr marL="0" indent="0">
              <a:spcAft>
                <a:spcPts val="1000"/>
              </a:spcAft>
              <a:buFont typeface="Arial" panose="020B0604020202020204" pitchFamily="34" charset="0"/>
              <a:buChar char="​"/>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7" name="Text Placeholder 8"/>
          <p:cNvSpPr>
            <a:spLocks noGrp="1"/>
          </p:cNvSpPr>
          <p:nvPr>
            <p:ph type="body" sz="quarter" idx="20"/>
          </p:nvPr>
        </p:nvSpPr>
        <p:spPr>
          <a:xfrm>
            <a:off x="6232557" y="2556000"/>
            <a:ext cx="2592000" cy="3394800"/>
          </a:xfrm>
        </p:spPr>
        <p:txBody>
          <a:bodyPr/>
          <a:lstStyle>
            <a:lvl1pPr marL="0" indent="0">
              <a:buFont typeface="Arial" panose="020B0604020202020204" pitchFamily="34" charset="0"/>
              <a:buChar char="​"/>
              <a:defRPr b="1">
                <a:solidFill>
                  <a:schemeClr val="accent1"/>
                </a:solidFill>
              </a:defRPr>
            </a:lvl1pPr>
            <a:lvl2pPr marL="0" indent="0">
              <a:spcAft>
                <a:spcPts val="1000"/>
              </a:spcAft>
              <a:buFont typeface="Arial" panose="020B0604020202020204" pitchFamily="34" charset="0"/>
              <a:buChar char="​"/>
              <a:defRPr/>
            </a:lvl2pPr>
            <a:lvl3pPr marL="0" indent="0">
              <a:spcAft>
                <a:spcPts val="1000"/>
              </a:spcAft>
              <a:buFont typeface="Arial" panose="020B0604020202020204" pitchFamily="34" charset="0"/>
              <a:buChar char="​"/>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 name="Footer Placeholder 2"/>
          <p:cNvSpPr>
            <a:spLocks noGrp="1"/>
          </p:cNvSpPr>
          <p:nvPr>
            <p:ph type="ftr" sz="quarter" idx="21"/>
          </p:nvPr>
        </p:nvSpPr>
        <p:spPr/>
        <p:txBody>
          <a:bodyPr/>
          <a:lstStyle>
            <a:lvl1pPr eaLnBrk="1">
              <a:defRPr/>
            </a:lvl1pPr>
          </a:lstStyle>
          <a:p>
            <a:endParaRPr lang="en-GB" dirty="0"/>
          </a:p>
        </p:txBody>
      </p:sp>
    </p:spTree>
    <p:extLst>
      <p:ext uri="{BB962C8B-B14F-4D97-AF65-F5344CB8AC3E}">
        <p14:creationId xmlns:p14="http://schemas.microsoft.com/office/powerpoint/2010/main" val="2912430734"/>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4 column icon green">
    <p:bg>
      <p:bgRef idx="1001">
        <a:schemeClr val="bg1"/>
      </p:bgRef>
    </p:bg>
    <p:spTree>
      <p:nvGrpSpPr>
        <p:cNvPr id="1" name=""/>
        <p:cNvGrpSpPr/>
        <p:nvPr/>
      </p:nvGrpSpPr>
      <p:grpSpPr>
        <a:xfrm>
          <a:off x="0" y="0"/>
          <a:ext cx="0" cy="0"/>
          <a:chOff x="0" y="0"/>
          <a:chExt cx="0" cy="0"/>
        </a:xfrm>
      </p:grpSpPr>
      <p:sp>
        <p:nvSpPr>
          <p:cNvPr id="11" name="Colored background"/>
          <p:cNvSpPr/>
          <p:nvPr userDrawn="1"/>
        </p:nvSpPr>
        <p:spPr bwMode="gray">
          <a:xfrm>
            <a:off x="0" y="0"/>
            <a:ext cx="12192000" cy="6858000"/>
          </a:xfrm>
          <a:prstGeom prst="rect">
            <a:avLst/>
          </a:prstGeom>
          <a:solidFill>
            <a:srgbClr val="046A38"/>
          </a:solidFill>
          <a:ln w="19050" algn="ctr">
            <a:noFill/>
            <a:miter lim="800000"/>
            <a:headEnd/>
            <a:tailEnd/>
          </a:ln>
        </p:spPr>
        <p:txBody>
          <a:bodyPr wrap="square" lIns="88900" tIns="88900" rIns="88900" bIns="88900" rtlCol="0" anchor="ctr"/>
          <a:lstStyle/>
          <a:p>
            <a:pPr algn="ctr" eaLnBrk="1">
              <a:lnSpc>
                <a:spcPct val="106000"/>
              </a:lnSpc>
              <a:buFont typeface="Wingdings 2" pitchFamily="18" charset="2"/>
              <a:buNone/>
            </a:pPr>
            <a:endParaRPr lang="en-GB" sz="1600" b="1" dirty="0">
              <a:solidFill>
                <a:schemeClr val="tx1"/>
              </a:solidFill>
            </a:endParaRPr>
          </a:p>
        </p:txBody>
      </p:sp>
      <p:sp>
        <p:nvSpPr>
          <p:cNvPr id="2" name="Title 1"/>
          <p:cNvSpPr>
            <a:spLocks noGrp="1"/>
          </p:cNvSpPr>
          <p:nvPr>
            <p:ph type="title"/>
          </p:nvPr>
        </p:nvSpPr>
        <p:spPr>
          <a:xfrm>
            <a:off x="501650" y="317501"/>
            <a:ext cx="11188701" cy="789405"/>
          </a:xfrm>
        </p:spPr>
        <p:txBody>
          <a:bodyPr/>
          <a:lstStyle>
            <a:lvl1pPr>
              <a:defRPr>
                <a:solidFill>
                  <a:schemeClr val="tx1"/>
                </a:solidFill>
              </a:defRPr>
            </a:lvl1pPr>
          </a:lstStyle>
          <a:p>
            <a:r>
              <a:rPr lang="en-GB" noProof="0" dirty="0"/>
              <a:t>Click to edit Master title style</a:t>
            </a:r>
          </a:p>
        </p:txBody>
      </p:sp>
      <p:sp>
        <p:nvSpPr>
          <p:cNvPr id="8" name="Text Placeholder 8"/>
          <p:cNvSpPr>
            <a:spLocks noGrp="1"/>
          </p:cNvSpPr>
          <p:nvPr>
            <p:ph type="body" sz="quarter" idx="13" hasCustomPrompt="1"/>
          </p:nvPr>
        </p:nvSpPr>
        <p:spPr>
          <a:xfrm>
            <a:off x="501650" y="687695"/>
            <a:ext cx="11188701" cy="757255"/>
          </a:xfrm>
          <a:prstGeom prst="rect">
            <a:avLst/>
          </a:prstGeom>
        </p:spPr>
        <p:txBody>
          <a:bodyPr lIns="0" tIns="0" rIns="0" bIns="0">
            <a:noAutofit/>
          </a:bodyPr>
          <a:lstStyle>
            <a:lvl1pPr marL="0" indent="0">
              <a:buNone/>
              <a:defRPr sz="2000" b="0">
                <a:solidFill>
                  <a:schemeClr val="tx1"/>
                </a:solidFill>
              </a:defRPr>
            </a:lvl1pPr>
          </a:lstStyle>
          <a:p>
            <a:pPr lvl="0"/>
            <a:r>
              <a:rPr lang="en-GB" noProof="0" dirty="0"/>
              <a:t>Click to add subtitle</a:t>
            </a:r>
          </a:p>
        </p:txBody>
      </p:sp>
      <p:sp>
        <p:nvSpPr>
          <p:cNvPr id="4" name="Text Placeholder 8"/>
          <p:cNvSpPr>
            <a:spLocks noGrp="1"/>
          </p:cNvSpPr>
          <p:nvPr>
            <p:ph type="body" sz="quarter" idx="17"/>
          </p:nvPr>
        </p:nvSpPr>
        <p:spPr>
          <a:xfrm>
            <a:off x="504000" y="2556000"/>
            <a:ext cx="2592000" cy="3394800"/>
          </a:xfrm>
        </p:spPr>
        <p:txBody>
          <a:bodyPr/>
          <a:lstStyle>
            <a:lvl1pPr marL="0" indent="0">
              <a:buFont typeface="Arial" panose="020B0604020202020204" pitchFamily="34" charset="0"/>
              <a:buChar char="​"/>
              <a:defRPr b="1">
                <a:solidFill>
                  <a:schemeClr val="tx1"/>
                </a:solidFill>
              </a:defRPr>
            </a:lvl1pPr>
            <a:lvl2pPr marL="0" indent="0">
              <a:spcAft>
                <a:spcPts val="1000"/>
              </a:spcAft>
              <a:buFont typeface="Arial" panose="020B0604020202020204" pitchFamily="34" charset="0"/>
              <a:buChar char="​"/>
              <a:defRPr>
                <a:solidFill>
                  <a:schemeClr val="tx1"/>
                </a:solidFill>
              </a:defRPr>
            </a:lvl2pPr>
            <a:lvl3pPr marL="0" indent="0">
              <a:spcAft>
                <a:spcPts val="1000"/>
              </a:spcAft>
              <a:buFont typeface="Arial" panose="020B0604020202020204" pitchFamily="34" charset="0"/>
              <a:buChar char="​"/>
              <a:defRPr>
                <a:solidFill>
                  <a:schemeClr val="tx1"/>
                </a:solidFill>
              </a:defRPr>
            </a:lvl3pPr>
            <a:lvl4pPr marL="176400" indent="-176400">
              <a:spcAft>
                <a:spcPts val="1000"/>
              </a:spcAft>
              <a:buFont typeface="Arial" panose="020B0604020202020204" pitchFamily="34" charset="0"/>
              <a:buChar char="•"/>
              <a:defRPr>
                <a:solidFill>
                  <a:schemeClr val="tx1"/>
                </a:solidFill>
              </a:defRPr>
            </a:lvl4pPr>
            <a:lvl5pPr marL="356400" indent="-176400">
              <a:spcAft>
                <a:spcPts val="1000"/>
              </a:spcAft>
              <a:defRPr baseline="0">
                <a:solidFill>
                  <a:schemeClr val="tx1"/>
                </a:solidFill>
              </a:defRPr>
            </a:lvl5pPr>
            <a:lvl6pPr marL="356400" indent="-176400">
              <a:spcAft>
                <a:spcPts val="1000"/>
              </a:spcAft>
              <a:buFont typeface="Verdana" panose="020B0604030504040204" pitchFamily="34" charset="0"/>
              <a:buChar char="−"/>
              <a:defRPr>
                <a:solidFill>
                  <a:schemeClr val="bg1"/>
                </a:solidFill>
              </a:defRPr>
            </a:lvl6pPr>
            <a:lvl7pPr marL="356400" indent="-176400">
              <a:spcAft>
                <a:spcPts val="1000"/>
              </a:spcAft>
              <a:defRPr>
                <a:solidFill>
                  <a:schemeClr val="bg1"/>
                </a:solidFill>
              </a:defRPr>
            </a:lvl7pPr>
            <a:lvl8pPr marL="356400" indent="-176400">
              <a:spcAft>
                <a:spcPts val="1000"/>
              </a:spcAft>
              <a:defRPr>
                <a:solidFill>
                  <a:schemeClr val="bg1"/>
                </a:solidFill>
              </a:defRPr>
            </a:lvl8pPr>
            <a:lvl9pPr marL="356400" indent="-176400">
              <a:spcAft>
                <a:spcPts val="1000"/>
              </a:spcAft>
              <a:defRPr>
                <a:solidFill>
                  <a:schemeClr val="bg1"/>
                </a:solidFill>
              </a:defRPr>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 name="Text Placeholder 8"/>
          <p:cNvSpPr>
            <a:spLocks noGrp="1"/>
          </p:cNvSpPr>
          <p:nvPr>
            <p:ph type="body" sz="quarter" idx="18"/>
          </p:nvPr>
        </p:nvSpPr>
        <p:spPr>
          <a:xfrm>
            <a:off x="9100752" y="2556000"/>
            <a:ext cx="2592000" cy="3394800"/>
          </a:xfrm>
        </p:spPr>
        <p:txBody>
          <a:bodyPr/>
          <a:lstStyle>
            <a:lvl1pPr marL="0" indent="0">
              <a:buFont typeface="Arial" panose="020B0604020202020204" pitchFamily="34" charset="0"/>
              <a:buChar char="​"/>
              <a:defRPr b="1">
                <a:solidFill>
                  <a:schemeClr val="tx1"/>
                </a:solidFill>
              </a:defRPr>
            </a:lvl1pPr>
            <a:lvl2pPr marL="0" indent="0">
              <a:spcAft>
                <a:spcPts val="1000"/>
              </a:spcAft>
              <a:buFont typeface="Arial" panose="020B0604020202020204" pitchFamily="34" charset="0"/>
              <a:buChar char="​"/>
              <a:defRPr>
                <a:solidFill>
                  <a:schemeClr val="tx1"/>
                </a:solidFill>
              </a:defRPr>
            </a:lvl2pPr>
            <a:lvl3pPr marL="0" indent="0">
              <a:spcAft>
                <a:spcPts val="1000"/>
              </a:spcAft>
              <a:buFont typeface="Arial" panose="020B0604020202020204" pitchFamily="34" charset="0"/>
              <a:buChar char="​"/>
              <a:defRPr>
                <a:solidFill>
                  <a:schemeClr val="tx1"/>
                </a:solidFill>
              </a:defRPr>
            </a:lvl3pPr>
            <a:lvl4pPr marL="176400" indent="-176400">
              <a:spcAft>
                <a:spcPts val="1000"/>
              </a:spcAft>
              <a:buFont typeface="Arial" panose="020B0604020202020204" pitchFamily="34" charset="0"/>
              <a:buChar char="•"/>
              <a:defRPr>
                <a:solidFill>
                  <a:schemeClr val="tx1"/>
                </a:solidFill>
              </a:defRPr>
            </a:lvl4pPr>
            <a:lvl5pPr marL="356400" indent="-176400">
              <a:spcAft>
                <a:spcPts val="1000"/>
              </a:spcAft>
              <a:defRPr baseline="0">
                <a:solidFill>
                  <a:schemeClr val="tx1"/>
                </a:solidFill>
              </a:defRPr>
            </a:lvl5pPr>
            <a:lvl6pPr marL="356400" indent="-176400">
              <a:spcAft>
                <a:spcPts val="1000"/>
              </a:spcAft>
              <a:buFont typeface="Verdana" panose="020B0604030504040204" pitchFamily="34" charset="0"/>
              <a:buChar char="−"/>
              <a:defRPr>
                <a:solidFill>
                  <a:schemeClr val="bg1"/>
                </a:solidFill>
              </a:defRPr>
            </a:lvl6pPr>
            <a:lvl7pPr marL="356400" indent="-176400">
              <a:spcAft>
                <a:spcPts val="1000"/>
              </a:spcAft>
              <a:defRPr>
                <a:solidFill>
                  <a:schemeClr val="bg1"/>
                </a:solidFill>
              </a:defRPr>
            </a:lvl7pPr>
            <a:lvl8pPr marL="356400" indent="-176400">
              <a:spcAft>
                <a:spcPts val="1000"/>
              </a:spcAft>
              <a:defRPr>
                <a:solidFill>
                  <a:schemeClr val="bg1"/>
                </a:solidFill>
              </a:defRPr>
            </a:lvl8pPr>
            <a:lvl9pPr marL="356400" indent="-176400">
              <a:spcAft>
                <a:spcPts val="1000"/>
              </a:spcAft>
              <a:defRPr>
                <a:solidFill>
                  <a:schemeClr val="bg1"/>
                </a:solidFill>
              </a:defRPr>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6" name="Text Placeholder 8"/>
          <p:cNvSpPr>
            <a:spLocks noGrp="1"/>
          </p:cNvSpPr>
          <p:nvPr>
            <p:ph type="body" sz="quarter" idx="19"/>
          </p:nvPr>
        </p:nvSpPr>
        <p:spPr>
          <a:xfrm>
            <a:off x="3369584" y="2556000"/>
            <a:ext cx="2592000" cy="3394800"/>
          </a:xfrm>
        </p:spPr>
        <p:txBody>
          <a:bodyPr/>
          <a:lstStyle>
            <a:lvl1pPr marL="0" indent="0">
              <a:buFont typeface="Arial" panose="020B0604020202020204" pitchFamily="34" charset="0"/>
              <a:buChar char="​"/>
              <a:defRPr b="1">
                <a:solidFill>
                  <a:schemeClr val="tx1"/>
                </a:solidFill>
              </a:defRPr>
            </a:lvl1pPr>
            <a:lvl2pPr marL="0" indent="0">
              <a:spcAft>
                <a:spcPts val="1000"/>
              </a:spcAft>
              <a:buFont typeface="Arial" panose="020B0604020202020204" pitchFamily="34" charset="0"/>
              <a:buChar char="​"/>
              <a:defRPr>
                <a:solidFill>
                  <a:schemeClr val="tx1"/>
                </a:solidFill>
              </a:defRPr>
            </a:lvl2pPr>
            <a:lvl3pPr marL="0" indent="0">
              <a:spcAft>
                <a:spcPts val="1000"/>
              </a:spcAft>
              <a:buFont typeface="Arial" panose="020B0604020202020204" pitchFamily="34" charset="0"/>
              <a:buChar char="​"/>
              <a:defRPr>
                <a:solidFill>
                  <a:schemeClr val="tx1"/>
                </a:solidFill>
              </a:defRPr>
            </a:lvl3pPr>
            <a:lvl4pPr marL="176400" indent="-176400">
              <a:spcAft>
                <a:spcPts val="1000"/>
              </a:spcAft>
              <a:buFont typeface="Arial" panose="020B0604020202020204" pitchFamily="34" charset="0"/>
              <a:buChar char="•"/>
              <a:defRPr>
                <a:solidFill>
                  <a:schemeClr val="tx1"/>
                </a:solidFill>
              </a:defRPr>
            </a:lvl4pPr>
            <a:lvl5pPr marL="356400" indent="-176400">
              <a:spcAft>
                <a:spcPts val="1000"/>
              </a:spcAft>
              <a:defRPr baseline="0">
                <a:solidFill>
                  <a:schemeClr val="tx1"/>
                </a:solidFill>
              </a:defRPr>
            </a:lvl5pPr>
            <a:lvl6pPr marL="356400" indent="-176400">
              <a:spcAft>
                <a:spcPts val="1000"/>
              </a:spcAft>
              <a:buFont typeface="Verdana" panose="020B0604030504040204" pitchFamily="34" charset="0"/>
              <a:buChar char="−"/>
              <a:defRPr>
                <a:solidFill>
                  <a:schemeClr val="bg1"/>
                </a:solidFill>
              </a:defRPr>
            </a:lvl6pPr>
            <a:lvl7pPr marL="356400" indent="-176400">
              <a:spcAft>
                <a:spcPts val="1000"/>
              </a:spcAft>
              <a:defRPr>
                <a:solidFill>
                  <a:schemeClr val="bg1"/>
                </a:solidFill>
              </a:defRPr>
            </a:lvl7pPr>
            <a:lvl8pPr marL="356400" indent="-176400">
              <a:spcAft>
                <a:spcPts val="1000"/>
              </a:spcAft>
              <a:defRPr>
                <a:solidFill>
                  <a:schemeClr val="bg1"/>
                </a:solidFill>
              </a:defRPr>
            </a:lvl8pPr>
            <a:lvl9pPr marL="356400" indent="-176400">
              <a:spcAft>
                <a:spcPts val="1000"/>
              </a:spcAft>
              <a:defRPr>
                <a:solidFill>
                  <a:schemeClr val="bg1"/>
                </a:solidFill>
              </a:defRPr>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7" name="Text Placeholder 8"/>
          <p:cNvSpPr>
            <a:spLocks noGrp="1"/>
          </p:cNvSpPr>
          <p:nvPr>
            <p:ph type="body" sz="quarter" idx="20"/>
          </p:nvPr>
        </p:nvSpPr>
        <p:spPr>
          <a:xfrm>
            <a:off x="6235168" y="2556000"/>
            <a:ext cx="2592000" cy="3394800"/>
          </a:xfrm>
        </p:spPr>
        <p:txBody>
          <a:bodyPr/>
          <a:lstStyle>
            <a:lvl1pPr marL="0" indent="0">
              <a:buFont typeface="Arial" panose="020B0604020202020204" pitchFamily="34" charset="0"/>
              <a:buChar char="​"/>
              <a:defRPr b="1">
                <a:solidFill>
                  <a:schemeClr val="tx1"/>
                </a:solidFill>
              </a:defRPr>
            </a:lvl1pPr>
            <a:lvl2pPr marL="0" indent="0">
              <a:spcAft>
                <a:spcPts val="1000"/>
              </a:spcAft>
              <a:buFont typeface="Arial" panose="020B0604020202020204" pitchFamily="34" charset="0"/>
              <a:buChar char="​"/>
              <a:defRPr>
                <a:solidFill>
                  <a:schemeClr val="tx1"/>
                </a:solidFill>
              </a:defRPr>
            </a:lvl2pPr>
            <a:lvl3pPr marL="0" indent="0">
              <a:spcAft>
                <a:spcPts val="1000"/>
              </a:spcAft>
              <a:buFont typeface="Arial" panose="020B0604020202020204" pitchFamily="34" charset="0"/>
              <a:buChar char="​"/>
              <a:defRPr>
                <a:solidFill>
                  <a:schemeClr val="tx1"/>
                </a:solidFill>
              </a:defRPr>
            </a:lvl3pPr>
            <a:lvl4pPr marL="176400" indent="-176400">
              <a:spcAft>
                <a:spcPts val="1000"/>
              </a:spcAft>
              <a:buFont typeface="Arial" panose="020B0604020202020204" pitchFamily="34" charset="0"/>
              <a:buChar char="•"/>
              <a:defRPr>
                <a:solidFill>
                  <a:schemeClr val="tx1"/>
                </a:solidFill>
              </a:defRPr>
            </a:lvl4pPr>
            <a:lvl5pPr marL="356400" indent="-176400">
              <a:spcAft>
                <a:spcPts val="1000"/>
              </a:spcAft>
              <a:defRPr baseline="0">
                <a:solidFill>
                  <a:schemeClr val="tx1"/>
                </a:solidFill>
              </a:defRPr>
            </a:lvl5pPr>
            <a:lvl6pPr marL="356400" indent="-176400">
              <a:spcAft>
                <a:spcPts val="1000"/>
              </a:spcAft>
              <a:buFont typeface="Verdana" panose="020B0604030504040204" pitchFamily="34" charset="0"/>
              <a:buChar char="−"/>
              <a:defRPr>
                <a:solidFill>
                  <a:schemeClr val="bg1"/>
                </a:solidFill>
              </a:defRPr>
            </a:lvl6pPr>
            <a:lvl7pPr marL="356400" indent="-176400">
              <a:spcAft>
                <a:spcPts val="1000"/>
              </a:spcAft>
              <a:defRPr>
                <a:solidFill>
                  <a:schemeClr val="bg1"/>
                </a:solidFill>
              </a:defRPr>
            </a:lvl7pPr>
            <a:lvl8pPr marL="356400" indent="-176400">
              <a:spcAft>
                <a:spcPts val="1000"/>
              </a:spcAft>
              <a:defRPr>
                <a:solidFill>
                  <a:schemeClr val="bg1"/>
                </a:solidFill>
              </a:defRPr>
            </a:lvl8pPr>
            <a:lvl9pPr marL="356400" indent="-176400">
              <a:spcAft>
                <a:spcPts val="1000"/>
              </a:spcAft>
              <a:defRPr>
                <a:solidFill>
                  <a:schemeClr val="bg1"/>
                </a:solidFill>
              </a:defRPr>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5" name="TextBox 14"/>
          <p:cNvSpPr txBox="1"/>
          <p:nvPr userDrawn="1"/>
        </p:nvSpPr>
        <p:spPr>
          <a:xfrm>
            <a:off x="11382377" y="6477001"/>
            <a:ext cx="307975"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GB" sz="650" noProof="0" smtClean="0">
                <a:solidFill>
                  <a:schemeClr val="tx1"/>
                </a:solidFill>
              </a:rPr>
              <a:pPr marL="0" indent="0" algn="r">
                <a:spcBef>
                  <a:spcPts val="600"/>
                </a:spcBef>
                <a:buSzPct val="100000"/>
                <a:buFont typeface="Arial"/>
                <a:buNone/>
              </a:pPr>
              <a:t>‹#›</a:t>
            </a:fld>
            <a:endParaRPr lang="en-GB" sz="650" noProof="0" dirty="0">
              <a:solidFill>
                <a:schemeClr val="tx1"/>
              </a:solidFill>
            </a:endParaRPr>
          </a:p>
        </p:txBody>
      </p:sp>
      <p:sp>
        <p:nvSpPr>
          <p:cNvPr id="3" name="Footer Placeholder 2"/>
          <p:cNvSpPr>
            <a:spLocks noGrp="1"/>
          </p:cNvSpPr>
          <p:nvPr>
            <p:ph type="ftr" sz="quarter" idx="21"/>
          </p:nvPr>
        </p:nvSpPr>
        <p:spPr/>
        <p:txBody>
          <a:bodyPr/>
          <a:lstStyle>
            <a:lvl1pPr eaLnBrk="1">
              <a:defRPr/>
            </a:lvl1pPr>
          </a:lstStyle>
          <a:p>
            <a:endParaRPr lang="en-GB" dirty="0"/>
          </a:p>
        </p:txBody>
      </p:sp>
    </p:spTree>
    <p:extLst>
      <p:ext uri="{BB962C8B-B14F-4D97-AF65-F5344CB8AC3E}">
        <p14:creationId xmlns:p14="http://schemas.microsoft.com/office/powerpoint/2010/main" val="4044370876"/>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subtitle, 1 column text with charts">
    <p:spTree>
      <p:nvGrpSpPr>
        <p:cNvPr id="1" name=""/>
        <p:cNvGrpSpPr/>
        <p:nvPr/>
      </p:nvGrpSpPr>
      <p:grpSpPr>
        <a:xfrm>
          <a:off x="0" y="0"/>
          <a:ext cx="0" cy="0"/>
          <a:chOff x="0" y="0"/>
          <a:chExt cx="0" cy="0"/>
        </a:xfrm>
      </p:grpSpPr>
      <p:sp>
        <p:nvSpPr>
          <p:cNvPr id="9" name="Title Placeholder 1"/>
          <p:cNvSpPr>
            <a:spLocks noGrp="1"/>
          </p:cNvSpPr>
          <p:nvPr>
            <p:ph type="title" hasCustomPrompt="1"/>
          </p:nvPr>
        </p:nvSpPr>
        <p:spPr>
          <a:xfrm>
            <a:off x="501650" y="317500"/>
            <a:ext cx="11188700" cy="698501"/>
          </a:xfrm>
          <a:prstGeom prst="rect">
            <a:avLst/>
          </a:prstGeom>
        </p:spPr>
        <p:txBody>
          <a:bodyPr vert="horz" lIns="0" tIns="0" rIns="0" bIns="0" rtlCol="0" anchor="t" anchorCtr="0">
            <a:noAutofit/>
          </a:bodyPr>
          <a:lstStyle>
            <a:lvl1pPr>
              <a:defRPr/>
            </a:lvl1pPr>
          </a:lstStyle>
          <a:p>
            <a:r>
              <a:rPr lang="en-GB" noProof="0" dirty="0"/>
              <a:t>Click to add title</a:t>
            </a:r>
          </a:p>
        </p:txBody>
      </p:sp>
      <p:sp>
        <p:nvSpPr>
          <p:cNvPr id="8" name="Text Placeholder 8"/>
          <p:cNvSpPr>
            <a:spLocks noGrp="1"/>
          </p:cNvSpPr>
          <p:nvPr>
            <p:ph type="body" sz="quarter" idx="13" hasCustomPrompt="1"/>
          </p:nvPr>
        </p:nvSpPr>
        <p:spPr>
          <a:xfrm>
            <a:off x="501650" y="651600"/>
            <a:ext cx="11188700" cy="757255"/>
          </a:xfrm>
          <a:prstGeom prst="rect">
            <a:avLst/>
          </a:prstGeom>
        </p:spPr>
        <p:txBody>
          <a:bodyPr lIns="0" tIns="0" rIns="0" bIns="0">
            <a:noAutofit/>
          </a:bodyPr>
          <a:lstStyle>
            <a:lvl1pPr marL="0" indent="0">
              <a:buNone/>
              <a:defRPr sz="2000" b="0">
                <a:solidFill>
                  <a:srgbClr val="575757"/>
                </a:solidFill>
              </a:defRPr>
            </a:lvl1pPr>
          </a:lstStyle>
          <a:p>
            <a:pPr lvl="0"/>
            <a:r>
              <a:rPr lang="en-GB" noProof="0" dirty="0"/>
              <a:t>Click to add subtitle</a:t>
            </a:r>
          </a:p>
        </p:txBody>
      </p:sp>
      <p:sp>
        <p:nvSpPr>
          <p:cNvPr id="10" name="Text Placeholder 18"/>
          <p:cNvSpPr>
            <a:spLocks noGrp="1"/>
          </p:cNvSpPr>
          <p:nvPr>
            <p:ph idx="1"/>
          </p:nvPr>
        </p:nvSpPr>
        <p:spPr>
          <a:xfrm>
            <a:off x="501650" y="1665289"/>
            <a:ext cx="5594351" cy="4716463"/>
          </a:xfrm>
          <a:prstGeom prst="rect">
            <a:avLst/>
          </a:prstGeom>
        </p:spPr>
        <p:txBody>
          <a:bodyPr vert="horz" lIns="0" tIns="0" rIns="0" bIns="0" rtlCol="0">
            <a:noAutofit/>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2" name="Footer Placeholder 1"/>
          <p:cNvSpPr>
            <a:spLocks noGrp="1"/>
          </p:cNvSpPr>
          <p:nvPr>
            <p:ph type="ftr" sz="quarter" idx="14"/>
          </p:nvPr>
        </p:nvSpPr>
        <p:spPr/>
        <p:txBody>
          <a:bodyPr/>
          <a:lstStyle>
            <a:lvl1pPr eaLnBrk="1">
              <a:defRPr/>
            </a:lvl1pPr>
          </a:lstStyle>
          <a:p>
            <a:endParaRPr lang="en-GB" dirty="0"/>
          </a:p>
        </p:txBody>
      </p:sp>
    </p:spTree>
    <p:extLst>
      <p:ext uri="{BB962C8B-B14F-4D97-AF65-F5344CB8AC3E}">
        <p14:creationId xmlns:p14="http://schemas.microsoft.com/office/powerpoint/2010/main" val="4167089491"/>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a:t>Click to edit Master title style</a:t>
            </a:r>
          </a:p>
        </p:txBody>
      </p:sp>
      <p:sp>
        <p:nvSpPr>
          <p:cNvPr id="3" name="Footer Placeholder 2"/>
          <p:cNvSpPr>
            <a:spLocks noGrp="1"/>
          </p:cNvSpPr>
          <p:nvPr>
            <p:ph type="ftr" sz="quarter" idx="10"/>
          </p:nvPr>
        </p:nvSpPr>
        <p:spPr/>
        <p:txBody>
          <a:bodyPr/>
          <a:lstStyle>
            <a:lvl1pPr eaLnBrk="1">
              <a:defRPr/>
            </a:lvl1pPr>
          </a:lstStyle>
          <a:p>
            <a:endParaRPr lang="en-GB" dirty="0"/>
          </a:p>
        </p:txBody>
      </p:sp>
    </p:spTree>
    <p:extLst>
      <p:ext uri="{BB962C8B-B14F-4D97-AF65-F5344CB8AC3E}">
        <p14:creationId xmlns:p14="http://schemas.microsoft.com/office/powerpoint/2010/main" val="3242278702"/>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 Circle White">
    <p:bg bwMode="gray">
      <p:bgPr>
        <a:solidFill>
          <a:schemeClr val="bg1"/>
        </a:solidFill>
        <a:effectLst/>
      </p:bgPr>
    </p:b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userDrawn="1">
            <p:custDataLst>
              <p:tags r:id="rId2"/>
            </p:custDataLst>
            <p:extLst>
              <p:ext uri="{D42A27DB-BD31-4B8C-83A1-F6EECF244321}">
                <p14:modId xmlns:p14="http://schemas.microsoft.com/office/powerpoint/2010/main" val="4165046277"/>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spid="_x0000_s2078" name="think-cell Slide" r:id="rId4" imgW="470" imgH="469" progId="TCLayout.ActiveDocument.1">
                  <p:embed/>
                </p:oleObj>
              </mc:Choice>
              <mc:Fallback>
                <p:oleObj name="think-cell Slide" r:id="rId4" imgW="470" imgH="469" progId="TCLayout.ActiveDocument.1">
                  <p:embed/>
                  <p:pic>
                    <p:nvPicPr>
                      <p:cNvPr id="5" name="Object 4" hidden="1"/>
                      <p:cNvPicPr/>
                      <p:nvPr/>
                    </p:nvPicPr>
                    <p:blipFill>
                      <a:blip r:embed="rId5"/>
                      <a:stretch>
                        <a:fillRect/>
                      </a:stretch>
                    </p:blipFill>
                    <p:spPr>
                      <a:xfrm>
                        <a:off x="2118" y="1589"/>
                        <a:ext cx="2116" cy="1587"/>
                      </a:xfrm>
                      <a:prstGeom prst="rect">
                        <a:avLst/>
                      </a:prstGeom>
                    </p:spPr>
                  </p:pic>
                </p:oleObj>
              </mc:Fallback>
            </mc:AlternateContent>
          </a:graphicData>
        </a:graphic>
      </p:graphicFrame>
      <p:sp>
        <p:nvSpPr>
          <p:cNvPr id="2" name="SD_LAN_pePresentationTitle"/>
          <p:cNvSpPr>
            <a:spLocks noGrp="1"/>
          </p:cNvSpPr>
          <p:nvPr>
            <p:ph type="ctrTitle" hasCustomPrompt="1"/>
          </p:nvPr>
        </p:nvSpPr>
        <p:spPr bwMode="gray">
          <a:xfrm>
            <a:off x="3336000" y="1368000"/>
            <a:ext cx="5520000" cy="4140000"/>
          </a:xfrm>
          <a:prstGeom prst="ellipse">
            <a:avLst/>
          </a:prstGeom>
          <a:ln w="25400">
            <a:solidFill>
              <a:schemeClr val="accent1"/>
            </a:solidFill>
          </a:ln>
        </p:spPr>
        <p:txBody>
          <a:bodyPr lIns="0" tIns="0" rIns="0" bIns="0" anchor="ctr" anchorCtr="0">
            <a:normAutofit/>
          </a:bodyPr>
          <a:lstStyle>
            <a:lvl1pPr algn="ctr">
              <a:lnSpc>
                <a:spcPts val="4200"/>
              </a:lnSpc>
              <a:defRPr sz="3600" b="0">
                <a:solidFill>
                  <a:schemeClr val="tx1"/>
                </a:solidFill>
                <a:latin typeface="+mj-lt"/>
                <a:ea typeface="Open Sans" panose="020B0606030504020204" pitchFamily="34" charset="0"/>
                <a:cs typeface="Arial" panose="020B0604020202020204" pitchFamily="34" charset="0"/>
              </a:defRPr>
            </a:lvl1pPr>
          </a:lstStyle>
          <a:p>
            <a:r>
              <a:rPr lang="en-GB" dirty="0"/>
              <a:t>Presentation title runs here</a:t>
            </a:r>
            <a:endParaRPr lang="en-GB" noProof="0" dirty="0"/>
          </a:p>
        </p:txBody>
      </p:sp>
      <p:sp>
        <p:nvSpPr>
          <p:cNvPr id="3" name="SD_LAN_pePresentationSubtitle"/>
          <p:cNvSpPr>
            <a:spLocks noGrp="1"/>
          </p:cNvSpPr>
          <p:nvPr>
            <p:ph type="subTitle" idx="1" hasCustomPrompt="1"/>
          </p:nvPr>
        </p:nvSpPr>
        <p:spPr bwMode="gray">
          <a:xfrm>
            <a:off x="501651" y="5864230"/>
            <a:ext cx="5594348" cy="505645"/>
          </a:xfrm>
          <a:prstGeom prst="rect">
            <a:avLst/>
          </a:prstGeom>
        </p:spPr>
        <p:txBody>
          <a:bodyPr lIns="0" tIns="0" rIns="0" bIns="0">
            <a:noAutofit/>
          </a:bodyPr>
          <a:lstStyle>
            <a:lvl1pPr marL="0" indent="0" algn="l">
              <a:lnSpc>
                <a:spcPct val="100000"/>
              </a:lnSpc>
              <a:spcAft>
                <a:spcPts val="0"/>
              </a:spcAft>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GB" dirty="0"/>
              <a:t>Subtitle here two lines max</a:t>
            </a:r>
          </a:p>
        </p:txBody>
      </p:sp>
      <p:sp>
        <p:nvSpPr>
          <p:cNvPr id="7" name="SD_ART_Logo"/>
          <p:cNvSpPr/>
          <p:nvPr userDrawn="1"/>
        </p:nvSpPr>
        <p:spPr>
          <a:xfrm>
            <a:off x="506586" y="376094"/>
            <a:ext cx="2470501" cy="8111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a:endParaRPr lang="en-GB" sz="1800" dirty="0"/>
          </a:p>
        </p:txBody>
      </p:sp>
      <p:pic>
        <p:nvPicPr>
          <p:cNvPr id="6" name="SD_ART_Logo_bmkArt"/>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506586" y="376094"/>
            <a:ext cx="2470501" cy="812164"/>
          </a:xfrm>
          <a:prstGeom prst="rect">
            <a:avLst/>
          </a:prstGeom>
        </p:spPr>
      </p:pic>
      <p:sp>
        <p:nvSpPr>
          <p:cNvPr id="4" name="Footer Placeholder 3" hidden="1"/>
          <p:cNvSpPr>
            <a:spLocks noGrp="1"/>
          </p:cNvSpPr>
          <p:nvPr>
            <p:ph type="ftr" sz="quarter" idx="11"/>
          </p:nvPr>
        </p:nvSpPr>
        <p:spPr/>
        <p:txBody>
          <a:bodyPr/>
          <a:lstStyle>
            <a:lvl1pPr eaLnBrk="1">
              <a:defRPr>
                <a:solidFill>
                  <a:schemeClr val="bg1"/>
                </a:solidFill>
              </a:defRPr>
            </a:lvl1pPr>
          </a:lstStyle>
          <a:p>
            <a:endParaRPr lang="en-GB" dirty="0"/>
          </a:p>
        </p:txBody>
      </p:sp>
      <p:sp>
        <p:nvSpPr>
          <p:cNvPr id="9" name="SD_LAN_peDocumentDate"/>
          <p:cNvSpPr>
            <a:spLocks noGrp="1"/>
          </p:cNvSpPr>
          <p:nvPr>
            <p:ph type="body" sz="quarter" idx="14" hasCustomPrompt="1"/>
          </p:nvPr>
        </p:nvSpPr>
        <p:spPr>
          <a:xfrm>
            <a:off x="501651" y="6376035"/>
            <a:ext cx="9204205" cy="277813"/>
          </a:xfrm>
        </p:spPr>
        <p:txBody>
          <a:bodyPr lIns="10800"/>
          <a:lstStyle>
            <a:lvl1pPr>
              <a:lnSpc>
                <a:spcPct val="106000"/>
              </a:lnSpc>
              <a:spcAft>
                <a:spcPts val="0"/>
              </a:spcAft>
              <a:defRPr sz="1000"/>
            </a:lvl1pPr>
          </a:lstStyle>
          <a:p>
            <a:pPr lvl="0"/>
            <a:r>
              <a:rPr lang="en-GB" dirty="0"/>
              <a:t>Name | Date</a:t>
            </a:r>
          </a:p>
        </p:txBody>
      </p:sp>
    </p:spTree>
    <p:extLst>
      <p:ext uri="{BB962C8B-B14F-4D97-AF65-F5344CB8AC3E}">
        <p14:creationId xmlns:p14="http://schemas.microsoft.com/office/powerpoint/2010/main" val="95408733"/>
      </p:ext>
    </p:extLst>
  </p:cSld>
  <p:clrMapOvr>
    <a:masterClrMapping/>
  </p:clrMapOvr>
  <p:transition>
    <p:fade/>
  </p:transition>
  <p:extLst>
    <p:ext uri="{DCECCB84-F9BA-43D5-87BE-67443E8EF086}">
      <p15:sldGuideLst xmlns:p15="http://schemas.microsoft.com/office/powerpoint/2012/main">
        <p15:guide id="1" orient="horz" pos="4088"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eaLnBrk="1">
              <a:defRPr/>
            </a:lvl1pPr>
          </a:lstStyle>
          <a:p>
            <a:endParaRPr lang="en-GB" dirty="0"/>
          </a:p>
        </p:txBody>
      </p:sp>
    </p:spTree>
    <p:extLst>
      <p:ext uri="{BB962C8B-B14F-4D97-AF65-F5344CB8AC3E}">
        <p14:creationId xmlns:p14="http://schemas.microsoft.com/office/powerpoint/2010/main" val="37423936"/>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22" name="SD_InternalExternal"/>
          <p:cNvSpPr>
            <a:spLocks/>
          </p:cNvSpPr>
          <p:nvPr userDrawn="1"/>
        </p:nvSpPr>
        <p:spPr bwMode="auto">
          <a:xfrm>
            <a:off x="501651" y="3429000"/>
            <a:ext cx="9277349" cy="2952750"/>
          </a:xfrm>
          <a:prstGeom prst="rect">
            <a:avLst/>
          </a:prstGeom>
          <a:noFill/>
          <a:ln w="9525">
            <a:noFill/>
            <a:miter lim="800000"/>
            <a:headEnd/>
            <a:tailEnd/>
          </a:ln>
        </p:spPr>
        <p:txBody>
          <a:bodyPr lIns="0" tIns="0" rIns="0" bIns="0" anchor="b"/>
          <a:lstStyle/>
          <a:p>
            <a:pPr defTabSz="1019175">
              <a:spcBef>
                <a:spcPts val="0"/>
              </a:spcBef>
              <a:spcAft>
                <a:spcPts val="0"/>
              </a:spcAft>
              <a:buClr>
                <a:schemeClr val="tx1"/>
              </a:buClr>
              <a:buSzPct val="80000"/>
              <a:buFont typeface="Wingdings" pitchFamily="2" charset="2"/>
              <a:buNone/>
            </a:pPr>
            <a:r>
              <a:rPr lang="en-GB" sz="900" noProof="1">
                <a:solidFill>
                  <a:schemeClr val="tx1"/>
                </a:solidFill>
              </a:rPr>
              <a:t>This publication has been written in general terms and we recommend that you obtain professional advice before acting or refraining from action on any of the contents of this publication. Deloitte LLP accepts no liability for any loss occasioned to any person acting or refraining from action as a result of any material in this publication.
Deloitte LLP is a limited liability partnership registered in England and Wales with registered number OC303675 and its registered office at 2 New Street Square, London, EC4A 3BZ, United Kingdom.
Deloitte LLP is the United Kingdom affiliate of Deloitte NWE LLP, a member firm of Deloitte Touche Tohmatsu Limited, a UK private company limited by guarantee (“DTTL”). DTTL and each of its member firms are legally separate and independent entities. DTTL and Deloitte NWE LLP do not provide services to clients. Please see www.deloitte.com/about to learn more about our global network of member firms.
© 2018 Deloitte LLP. All rights reserved.</a:t>
            </a:r>
          </a:p>
        </p:txBody>
      </p:sp>
      <p:sp>
        <p:nvSpPr>
          <p:cNvPr id="7" name="SD_ART_Logo"/>
          <p:cNvSpPr/>
          <p:nvPr userDrawn="1"/>
        </p:nvSpPr>
        <p:spPr>
          <a:xfrm>
            <a:off x="506586" y="376094"/>
            <a:ext cx="2470501" cy="8111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a:endParaRPr lang="en-GB" sz="1800" dirty="0"/>
          </a:p>
        </p:txBody>
      </p:sp>
      <p:pic>
        <p:nvPicPr>
          <p:cNvPr id="3" name="SD_ART_Logo_bmkArt"/>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6586" y="376094"/>
            <a:ext cx="2470501" cy="812164"/>
          </a:xfrm>
          <a:prstGeom prst="rect">
            <a:avLst/>
          </a:prstGeom>
        </p:spPr>
      </p:pic>
      <p:sp>
        <p:nvSpPr>
          <p:cNvPr id="4" name="Footer Placeholder 3"/>
          <p:cNvSpPr>
            <a:spLocks noGrp="1"/>
          </p:cNvSpPr>
          <p:nvPr>
            <p:ph type="ftr" sz="quarter" idx="16"/>
          </p:nvPr>
        </p:nvSpPr>
        <p:spPr/>
        <p:txBody>
          <a:bodyPr/>
          <a:lstStyle>
            <a:lvl1pPr eaLnBrk="1">
              <a:defRPr>
                <a:solidFill>
                  <a:schemeClr val="bg1"/>
                </a:solidFill>
              </a:defRPr>
            </a:lvl1pPr>
          </a:lstStyle>
          <a:p>
            <a:endParaRPr lang="en-GB" dirty="0"/>
          </a:p>
        </p:txBody>
      </p:sp>
    </p:spTree>
    <p:extLst>
      <p:ext uri="{BB962C8B-B14F-4D97-AF65-F5344CB8AC3E}">
        <p14:creationId xmlns:p14="http://schemas.microsoft.com/office/powerpoint/2010/main" val="347215350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Title page">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xmlns="" id="{E9B3A5E2-95C9-4749-807B-FBB92538B088}"/>
              </a:ext>
            </a:extLst>
          </p:cNvPr>
          <p:cNvSpPr>
            <a:spLocks noGrp="1"/>
          </p:cNvSpPr>
          <p:nvPr>
            <p:ph type="title" hasCustomPrompt="1"/>
          </p:nvPr>
        </p:nvSpPr>
        <p:spPr>
          <a:xfrm>
            <a:off x="569088" y="2542521"/>
            <a:ext cx="6517512" cy="1772958"/>
          </a:xfrm>
          <a:prstGeom prst="rect">
            <a:avLst/>
          </a:prstGeom>
        </p:spPr>
        <p:txBody>
          <a:bodyPr/>
          <a:lstStyle>
            <a:lvl1pPr>
              <a:defRPr sz="4500" b="0" i="0">
                <a:latin typeface="Museo 500" panose="02000000000000000000" pitchFamily="2" charset="77"/>
              </a:defRPr>
            </a:lvl1pPr>
          </a:lstStyle>
          <a:p>
            <a:r>
              <a:rPr lang="en-US" dirty="0"/>
              <a:t>Presentation title</a:t>
            </a:r>
            <a:br>
              <a:rPr lang="en-US" dirty="0"/>
            </a:br>
            <a:r>
              <a:rPr lang="en-US" dirty="0"/>
              <a:t>goes here…</a:t>
            </a:r>
          </a:p>
        </p:txBody>
      </p:sp>
      <p:sp>
        <p:nvSpPr>
          <p:cNvPr id="18" name="Content Placeholder 17">
            <a:extLst>
              <a:ext uri="{FF2B5EF4-FFF2-40B4-BE49-F238E27FC236}">
                <a16:creationId xmlns:a16="http://schemas.microsoft.com/office/drawing/2014/main" xmlns="" id="{7CA21B62-9690-B64A-93D9-10053AAFFCA3}"/>
              </a:ext>
            </a:extLst>
          </p:cNvPr>
          <p:cNvSpPr>
            <a:spLocks noGrp="1"/>
          </p:cNvSpPr>
          <p:nvPr>
            <p:ph sz="quarter" idx="10" hasCustomPrompt="1"/>
          </p:nvPr>
        </p:nvSpPr>
        <p:spPr>
          <a:xfrm>
            <a:off x="569091" y="6024380"/>
            <a:ext cx="5876831" cy="389871"/>
          </a:xfrm>
          <a:prstGeom prst="rect">
            <a:avLst/>
          </a:prstGeom>
        </p:spPr>
        <p:txBody>
          <a:bodyPr/>
          <a:lstStyle>
            <a:lvl1pPr marL="0" indent="0">
              <a:buFontTx/>
              <a:buNone/>
              <a:defRPr sz="1650"/>
            </a:lvl1pPr>
          </a:lstStyle>
          <a:p>
            <a:pPr lvl="0"/>
            <a:r>
              <a:rPr lang="en-US" dirty="0"/>
              <a:t>Presentation by Rebecca </a:t>
            </a:r>
            <a:r>
              <a:rPr lang="en-US" dirty="0" err="1"/>
              <a:t>Nichells</a:t>
            </a:r>
            <a:endParaRPr lang="en-US" dirty="0"/>
          </a:p>
        </p:txBody>
      </p:sp>
    </p:spTree>
    <p:extLst>
      <p:ext uri="{BB962C8B-B14F-4D97-AF65-F5344CB8AC3E}">
        <p14:creationId xmlns:p14="http://schemas.microsoft.com/office/powerpoint/2010/main" val="42669217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8FE238-FD4F-4BBA-9DE2-C58E09CE2451}" type="datetimeFigureOut">
              <a:rPr lang="en-GB" smtClean="0"/>
              <a:t>12/01/2021</a:t>
            </a:fld>
            <a:endParaRPr lang="en-GB" dirty="0"/>
          </a:p>
        </p:txBody>
      </p:sp>
      <p:sp>
        <p:nvSpPr>
          <p:cNvPr id="5" name="Footer Placeholder 4"/>
          <p:cNvSpPr>
            <a:spLocks noGrp="1"/>
          </p:cNvSpPr>
          <p:nvPr>
            <p:ph type="ftr" sz="quarter" idx="11"/>
          </p:nvPr>
        </p:nvSpPr>
        <p:spPr>
          <a:xfrm>
            <a:off x="6216651" y="6477001"/>
            <a:ext cx="5015093" cy="244475"/>
          </a:xfrm>
        </p:spPr>
        <p:txBody>
          <a:bodyPr/>
          <a:lstStyle/>
          <a:p>
            <a:endParaRPr lang="en-GB" dirty="0"/>
          </a:p>
        </p:txBody>
      </p:sp>
      <p:sp>
        <p:nvSpPr>
          <p:cNvPr id="6" name="Slide Number Placeholder 5"/>
          <p:cNvSpPr>
            <a:spLocks noGrp="1"/>
          </p:cNvSpPr>
          <p:nvPr>
            <p:ph type="sldNum" sz="quarter" idx="12"/>
          </p:nvPr>
        </p:nvSpPr>
        <p:spPr/>
        <p:txBody>
          <a:bodyPr/>
          <a:lstStyle/>
          <a:p>
            <a:fld id="{C3F7D95A-3D15-4FEC-96CA-3B019A385143}" type="slidenum">
              <a:rPr lang="en-GB" smtClean="0"/>
              <a:t>‹#›</a:t>
            </a:fld>
            <a:endParaRPr lang="en-GB" dirty="0"/>
          </a:p>
        </p:txBody>
      </p:sp>
    </p:spTree>
    <p:extLst>
      <p:ext uri="{BB962C8B-B14F-4D97-AF65-F5344CB8AC3E}">
        <p14:creationId xmlns:p14="http://schemas.microsoft.com/office/powerpoint/2010/main" val="972624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 Deloitte green">
    <p:bg bwMode="gray">
      <p:bgRef idx="1001">
        <a:schemeClr val="bg1"/>
      </p:bgRef>
    </p:bg>
    <p:spTree>
      <p:nvGrpSpPr>
        <p:cNvPr id="1" name=""/>
        <p:cNvGrpSpPr/>
        <p:nvPr/>
      </p:nvGrpSpPr>
      <p:grpSpPr>
        <a:xfrm>
          <a:off x="0" y="0"/>
          <a:ext cx="0" cy="0"/>
          <a:chOff x="0" y="0"/>
          <a:chExt cx="0" cy="0"/>
        </a:xfrm>
      </p:grpSpPr>
      <p:sp>
        <p:nvSpPr>
          <p:cNvPr id="4" name="Colored background"/>
          <p:cNvSpPr/>
          <p:nvPr userDrawn="1"/>
        </p:nvSpPr>
        <p:spPr bwMode="gray">
          <a:xfrm>
            <a:off x="0" y="0"/>
            <a:ext cx="12192000" cy="6858000"/>
          </a:xfrm>
          <a:prstGeom prst="rect">
            <a:avLst/>
          </a:prstGeom>
          <a:solidFill>
            <a:srgbClr val="86BC25"/>
          </a:solidFill>
          <a:ln w="19050" algn="ctr">
            <a:noFill/>
            <a:miter lim="800000"/>
            <a:headEnd/>
            <a:tailEnd/>
          </a:ln>
        </p:spPr>
        <p:txBody>
          <a:bodyPr wrap="square" lIns="88900" tIns="88900" rIns="88900" bIns="88900" rtlCol="0" anchor="ctr"/>
          <a:lstStyle/>
          <a:p>
            <a:pPr algn="ctr" eaLnBrk="1">
              <a:lnSpc>
                <a:spcPct val="106000"/>
              </a:lnSpc>
              <a:buFont typeface="Wingdings 2" pitchFamily="18" charset="2"/>
              <a:buNone/>
            </a:pPr>
            <a:endParaRPr lang="en-GB" sz="1600" b="1" dirty="0">
              <a:solidFill>
                <a:schemeClr val="bg1"/>
              </a:solidFill>
            </a:endParaRPr>
          </a:p>
        </p:txBody>
      </p:sp>
      <p:sp>
        <p:nvSpPr>
          <p:cNvPr id="2" name="Title 1"/>
          <p:cNvSpPr>
            <a:spLocks noGrp="1"/>
          </p:cNvSpPr>
          <p:nvPr>
            <p:ph type="title"/>
          </p:nvPr>
        </p:nvSpPr>
        <p:spPr bwMode="gray">
          <a:xfrm>
            <a:off x="501651" y="1705670"/>
            <a:ext cx="10541000" cy="1592403"/>
          </a:xfrm>
        </p:spPr>
        <p:txBody>
          <a:bodyPr anchor="b"/>
          <a:lstStyle>
            <a:lvl1pPr>
              <a:lnSpc>
                <a:spcPct val="95000"/>
              </a:lnSpc>
              <a:defRPr sz="3850" b="1">
                <a:solidFill>
                  <a:schemeClr val="tx1"/>
                </a:solidFill>
                <a:latin typeface="+mj-lt"/>
                <a:ea typeface="Open Sans" panose="020B0606030504020204" pitchFamily="34" charset="0"/>
                <a:cs typeface="Arial" panose="020B0604020202020204" pitchFamily="34" charset="0"/>
              </a:defRPr>
            </a:lvl1pPr>
          </a:lstStyle>
          <a:p>
            <a:r>
              <a:rPr lang="en-GB" noProof="0" dirty="0"/>
              <a:t>Click to edit Master title style</a:t>
            </a:r>
          </a:p>
        </p:txBody>
      </p:sp>
      <p:sp>
        <p:nvSpPr>
          <p:cNvPr id="3" name="Text Placeholder 2"/>
          <p:cNvSpPr>
            <a:spLocks noGrp="1"/>
          </p:cNvSpPr>
          <p:nvPr>
            <p:ph type="body" idx="1"/>
          </p:nvPr>
        </p:nvSpPr>
        <p:spPr bwMode="gray">
          <a:xfrm>
            <a:off x="501651" y="3429000"/>
            <a:ext cx="10541000" cy="1566532"/>
          </a:xfrm>
        </p:spPr>
        <p:txBody>
          <a:bodyPr lIns="0" tIns="0" rIns="0" bIns="0">
            <a:noAutofit/>
          </a:bodyPr>
          <a:lstStyle>
            <a:lvl1pPr marL="0" indent="0">
              <a:lnSpc>
                <a:spcPct val="95000"/>
              </a:lnSpc>
              <a:spcAft>
                <a:spcPts val="0"/>
              </a:spcAft>
              <a:buNone/>
              <a:defRPr sz="385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noProof="0" dirty="0"/>
              <a:t>Click to edit Master text styles</a:t>
            </a:r>
          </a:p>
        </p:txBody>
      </p:sp>
      <p:sp>
        <p:nvSpPr>
          <p:cNvPr id="8" name="TextBox 7"/>
          <p:cNvSpPr txBox="1"/>
          <p:nvPr userDrawn="1"/>
        </p:nvSpPr>
        <p:spPr>
          <a:xfrm>
            <a:off x="11382377" y="6477001"/>
            <a:ext cx="307975"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GB" sz="650" noProof="0" smtClean="0">
                <a:solidFill>
                  <a:schemeClr val="tx1"/>
                </a:solidFill>
              </a:rPr>
              <a:pPr marL="0" indent="0" algn="r">
                <a:spcBef>
                  <a:spcPts val="600"/>
                </a:spcBef>
                <a:buSzPct val="100000"/>
                <a:buFont typeface="Arial"/>
                <a:buNone/>
              </a:pPr>
              <a:t>‹#›</a:t>
            </a:fld>
            <a:endParaRPr lang="en-GB" sz="650" noProof="0" dirty="0">
              <a:solidFill>
                <a:schemeClr val="tx1"/>
              </a:solidFill>
            </a:endParaRPr>
          </a:p>
        </p:txBody>
      </p:sp>
      <p:sp>
        <p:nvSpPr>
          <p:cNvPr id="6" name="Footer Placeholder 5"/>
          <p:cNvSpPr>
            <a:spLocks noGrp="1"/>
          </p:cNvSpPr>
          <p:nvPr>
            <p:ph type="ftr" sz="quarter" idx="10"/>
          </p:nvPr>
        </p:nvSpPr>
        <p:spPr/>
        <p:txBody>
          <a:bodyPr/>
          <a:lstStyle>
            <a:lvl1pPr eaLnBrk="1">
              <a:defRPr/>
            </a:lvl1pPr>
          </a:lstStyle>
          <a:p>
            <a:endParaRPr lang="en-GB" dirty="0"/>
          </a:p>
        </p:txBody>
      </p:sp>
    </p:spTree>
    <p:extLst>
      <p:ext uri="{BB962C8B-B14F-4D97-AF65-F5344CB8AC3E}">
        <p14:creationId xmlns:p14="http://schemas.microsoft.com/office/powerpoint/2010/main" val="2104574128"/>
      </p:ext>
    </p:extLst>
  </p:cSld>
  <p:clrMapOvr>
    <a:overrideClrMapping bg1="dk1" tx1="lt1" bg2="dk2" tx2="lt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 Deloitte dark green">
    <p:bg bwMode="gray">
      <p:bgRef idx="1001">
        <a:schemeClr val="bg1"/>
      </p:bgRef>
    </p:bg>
    <p:spTree>
      <p:nvGrpSpPr>
        <p:cNvPr id="1" name=""/>
        <p:cNvGrpSpPr/>
        <p:nvPr/>
      </p:nvGrpSpPr>
      <p:grpSpPr>
        <a:xfrm>
          <a:off x="0" y="0"/>
          <a:ext cx="0" cy="0"/>
          <a:chOff x="0" y="0"/>
          <a:chExt cx="0" cy="0"/>
        </a:xfrm>
      </p:grpSpPr>
      <p:sp>
        <p:nvSpPr>
          <p:cNvPr id="7" name="Colored background"/>
          <p:cNvSpPr/>
          <p:nvPr userDrawn="1"/>
        </p:nvSpPr>
        <p:spPr bwMode="gray">
          <a:xfrm>
            <a:off x="0" y="0"/>
            <a:ext cx="12192000" cy="6858000"/>
          </a:xfrm>
          <a:prstGeom prst="rect">
            <a:avLst/>
          </a:prstGeom>
          <a:solidFill>
            <a:srgbClr val="046A38"/>
          </a:solidFill>
          <a:ln w="19050" algn="ctr">
            <a:noFill/>
            <a:miter lim="800000"/>
            <a:headEnd/>
            <a:tailEnd/>
          </a:ln>
        </p:spPr>
        <p:txBody>
          <a:bodyPr wrap="square" lIns="88900" tIns="88900" rIns="88900" bIns="88900" rtlCol="0" anchor="ctr"/>
          <a:lstStyle/>
          <a:p>
            <a:pPr algn="ctr" eaLnBrk="1">
              <a:lnSpc>
                <a:spcPct val="106000"/>
              </a:lnSpc>
              <a:buFont typeface="Wingdings 2" pitchFamily="18" charset="2"/>
              <a:buNone/>
            </a:pPr>
            <a:endParaRPr lang="en-GB" sz="1600" b="1" dirty="0">
              <a:solidFill>
                <a:schemeClr val="bg1"/>
              </a:solidFill>
            </a:endParaRPr>
          </a:p>
        </p:txBody>
      </p:sp>
      <p:sp>
        <p:nvSpPr>
          <p:cNvPr id="2" name="Title 1"/>
          <p:cNvSpPr>
            <a:spLocks noGrp="1"/>
          </p:cNvSpPr>
          <p:nvPr>
            <p:ph type="title"/>
          </p:nvPr>
        </p:nvSpPr>
        <p:spPr bwMode="gray">
          <a:xfrm>
            <a:off x="501651" y="1705670"/>
            <a:ext cx="10541000" cy="1592403"/>
          </a:xfrm>
        </p:spPr>
        <p:txBody>
          <a:bodyPr anchor="b"/>
          <a:lstStyle>
            <a:lvl1pPr>
              <a:lnSpc>
                <a:spcPct val="95000"/>
              </a:lnSpc>
              <a:defRPr sz="3850" b="1">
                <a:solidFill>
                  <a:schemeClr val="tx1"/>
                </a:solidFill>
                <a:latin typeface="+mj-lt"/>
                <a:ea typeface="Open Sans" panose="020B0606030504020204" pitchFamily="34" charset="0"/>
                <a:cs typeface="Arial" panose="020B0604020202020204" pitchFamily="34" charset="0"/>
              </a:defRPr>
            </a:lvl1pPr>
          </a:lstStyle>
          <a:p>
            <a:r>
              <a:rPr lang="en-GB" noProof="0" dirty="0"/>
              <a:t>Click to edit Master title style</a:t>
            </a:r>
          </a:p>
        </p:txBody>
      </p:sp>
      <p:sp>
        <p:nvSpPr>
          <p:cNvPr id="3" name="Text Placeholder 2"/>
          <p:cNvSpPr>
            <a:spLocks noGrp="1"/>
          </p:cNvSpPr>
          <p:nvPr>
            <p:ph type="body" idx="1"/>
          </p:nvPr>
        </p:nvSpPr>
        <p:spPr bwMode="gray">
          <a:xfrm>
            <a:off x="501651" y="3429000"/>
            <a:ext cx="10544067" cy="1566532"/>
          </a:xfrm>
        </p:spPr>
        <p:txBody>
          <a:bodyPr lIns="0" tIns="0" rIns="0" bIns="0">
            <a:noAutofit/>
          </a:bodyPr>
          <a:lstStyle>
            <a:lvl1pPr marL="0" indent="0">
              <a:lnSpc>
                <a:spcPct val="95000"/>
              </a:lnSpc>
              <a:spcAft>
                <a:spcPts val="0"/>
              </a:spcAft>
              <a:buNone/>
              <a:defRPr sz="385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noProof="0" dirty="0"/>
              <a:t>Click to edit Master text styles</a:t>
            </a:r>
          </a:p>
        </p:txBody>
      </p:sp>
      <p:sp>
        <p:nvSpPr>
          <p:cNvPr id="15" name="TextBox 14"/>
          <p:cNvSpPr txBox="1"/>
          <p:nvPr userDrawn="1"/>
        </p:nvSpPr>
        <p:spPr>
          <a:xfrm>
            <a:off x="11382377" y="6477001"/>
            <a:ext cx="307975"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GB" sz="650" noProof="0" smtClean="0">
                <a:solidFill>
                  <a:schemeClr val="tx1"/>
                </a:solidFill>
              </a:rPr>
              <a:pPr marL="0" indent="0" algn="r">
                <a:spcBef>
                  <a:spcPts val="600"/>
                </a:spcBef>
                <a:buSzPct val="100000"/>
                <a:buFont typeface="Arial"/>
                <a:buNone/>
              </a:pPr>
              <a:t>‹#›</a:t>
            </a:fld>
            <a:endParaRPr lang="en-GB" sz="650" noProof="0" dirty="0">
              <a:solidFill>
                <a:schemeClr val="tx1"/>
              </a:solidFill>
            </a:endParaRPr>
          </a:p>
        </p:txBody>
      </p:sp>
      <p:sp>
        <p:nvSpPr>
          <p:cNvPr id="4" name="Footer Placeholder 3"/>
          <p:cNvSpPr>
            <a:spLocks noGrp="1"/>
          </p:cNvSpPr>
          <p:nvPr>
            <p:ph type="ftr" sz="quarter" idx="10"/>
          </p:nvPr>
        </p:nvSpPr>
        <p:spPr/>
        <p:txBody>
          <a:bodyPr/>
          <a:lstStyle>
            <a:lvl1pPr eaLnBrk="1">
              <a:defRPr/>
            </a:lvl1pPr>
          </a:lstStyle>
          <a:p>
            <a:endParaRPr lang="en-GB" dirty="0"/>
          </a:p>
        </p:txBody>
      </p:sp>
    </p:spTree>
    <p:extLst>
      <p:ext uri="{BB962C8B-B14F-4D97-AF65-F5344CB8AC3E}">
        <p14:creationId xmlns:p14="http://schemas.microsoft.com/office/powerpoint/2010/main" val="1976482637"/>
      </p:ext>
    </p:extLst>
  </p:cSld>
  <p:clrMapOvr>
    <a:overrideClrMapping bg1="dk1" tx1="lt1" bg2="dk2" tx2="lt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Divider - Deloitte blue">
    <p:bg bwMode="gray">
      <p:bgRef idx="1001">
        <a:schemeClr val="bg1"/>
      </p:bgRef>
    </p:bg>
    <p:spTree>
      <p:nvGrpSpPr>
        <p:cNvPr id="1" name=""/>
        <p:cNvGrpSpPr/>
        <p:nvPr/>
      </p:nvGrpSpPr>
      <p:grpSpPr>
        <a:xfrm>
          <a:off x="0" y="0"/>
          <a:ext cx="0" cy="0"/>
          <a:chOff x="0" y="0"/>
          <a:chExt cx="0" cy="0"/>
        </a:xfrm>
      </p:grpSpPr>
      <p:sp>
        <p:nvSpPr>
          <p:cNvPr id="7" name="Colored background"/>
          <p:cNvSpPr/>
          <p:nvPr userDrawn="1"/>
        </p:nvSpPr>
        <p:spPr bwMode="gray">
          <a:xfrm>
            <a:off x="0" y="0"/>
            <a:ext cx="12192000" cy="6858000"/>
          </a:xfrm>
          <a:prstGeom prst="rect">
            <a:avLst/>
          </a:prstGeom>
          <a:solidFill>
            <a:srgbClr val="62B5E5"/>
          </a:solidFill>
          <a:ln w="19050" algn="ctr">
            <a:noFill/>
            <a:miter lim="800000"/>
            <a:headEnd/>
            <a:tailEnd/>
          </a:ln>
        </p:spPr>
        <p:txBody>
          <a:bodyPr wrap="square" lIns="88900" tIns="88900" rIns="88900" bIns="88900" rtlCol="0" anchor="ctr"/>
          <a:lstStyle/>
          <a:p>
            <a:pPr algn="ctr" eaLnBrk="1">
              <a:lnSpc>
                <a:spcPct val="106000"/>
              </a:lnSpc>
              <a:buFont typeface="Wingdings 2" pitchFamily="18" charset="2"/>
              <a:buNone/>
            </a:pPr>
            <a:endParaRPr lang="en-GB" sz="1600" b="1" dirty="0">
              <a:solidFill>
                <a:schemeClr val="bg1"/>
              </a:solidFill>
            </a:endParaRPr>
          </a:p>
        </p:txBody>
      </p:sp>
      <p:sp>
        <p:nvSpPr>
          <p:cNvPr id="2" name="Title 1"/>
          <p:cNvSpPr>
            <a:spLocks noGrp="1"/>
          </p:cNvSpPr>
          <p:nvPr>
            <p:ph type="title"/>
          </p:nvPr>
        </p:nvSpPr>
        <p:spPr bwMode="gray">
          <a:xfrm>
            <a:off x="501651" y="1705670"/>
            <a:ext cx="10541000" cy="1592403"/>
          </a:xfrm>
        </p:spPr>
        <p:txBody>
          <a:bodyPr anchor="b"/>
          <a:lstStyle>
            <a:lvl1pPr>
              <a:lnSpc>
                <a:spcPct val="95000"/>
              </a:lnSpc>
              <a:defRPr sz="3850" b="1">
                <a:solidFill>
                  <a:schemeClr val="tx1"/>
                </a:solidFill>
                <a:latin typeface="+mj-lt"/>
                <a:ea typeface="Open Sans" panose="020B0606030504020204" pitchFamily="34" charset="0"/>
                <a:cs typeface="Arial" panose="020B0604020202020204" pitchFamily="34" charset="0"/>
              </a:defRPr>
            </a:lvl1pPr>
          </a:lstStyle>
          <a:p>
            <a:r>
              <a:rPr lang="en-GB" noProof="0" dirty="0"/>
              <a:t>Click to edit Master title style</a:t>
            </a:r>
          </a:p>
        </p:txBody>
      </p:sp>
      <p:sp>
        <p:nvSpPr>
          <p:cNvPr id="3" name="Text Placeholder 2"/>
          <p:cNvSpPr>
            <a:spLocks noGrp="1"/>
          </p:cNvSpPr>
          <p:nvPr>
            <p:ph type="body" idx="1"/>
          </p:nvPr>
        </p:nvSpPr>
        <p:spPr bwMode="gray">
          <a:xfrm>
            <a:off x="501651" y="3429000"/>
            <a:ext cx="10541000" cy="1566532"/>
          </a:xfrm>
        </p:spPr>
        <p:txBody>
          <a:bodyPr lIns="0" tIns="0" rIns="0" bIns="0">
            <a:noAutofit/>
          </a:bodyPr>
          <a:lstStyle>
            <a:lvl1pPr marL="0" indent="0">
              <a:lnSpc>
                <a:spcPct val="95000"/>
              </a:lnSpc>
              <a:spcAft>
                <a:spcPts val="0"/>
              </a:spcAft>
              <a:buNone/>
              <a:defRPr sz="385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noProof="0" dirty="0"/>
              <a:t>Click to edit Master text styles</a:t>
            </a:r>
          </a:p>
        </p:txBody>
      </p:sp>
      <p:sp>
        <p:nvSpPr>
          <p:cNvPr id="12" name="TextBox 11"/>
          <p:cNvSpPr txBox="1"/>
          <p:nvPr userDrawn="1"/>
        </p:nvSpPr>
        <p:spPr>
          <a:xfrm>
            <a:off x="11382377" y="6477001"/>
            <a:ext cx="307975"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GB" sz="650" noProof="0" smtClean="0">
                <a:solidFill>
                  <a:schemeClr val="tx1"/>
                </a:solidFill>
              </a:rPr>
              <a:pPr marL="0" indent="0" algn="r">
                <a:spcBef>
                  <a:spcPts val="600"/>
                </a:spcBef>
                <a:buSzPct val="100000"/>
                <a:buFont typeface="Arial"/>
                <a:buNone/>
              </a:pPr>
              <a:t>‹#›</a:t>
            </a:fld>
            <a:endParaRPr lang="en-GB" sz="650" noProof="0" dirty="0">
              <a:solidFill>
                <a:schemeClr val="tx1"/>
              </a:solidFill>
            </a:endParaRPr>
          </a:p>
        </p:txBody>
      </p:sp>
      <p:sp>
        <p:nvSpPr>
          <p:cNvPr id="4" name="Footer Placeholder 3"/>
          <p:cNvSpPr>
            <a:spLocks noGrp="1"/>
          </p:cNvSpPr>
          <p:nvPr>
            <p:ph type="ftr" sz="quarter" idx="10"/>
          </p:nvPr>
        </p:nvSpPr>
        <p:spPr/>
        <p:txBody>
          <a:bodyPr/>
          <a:lstStyle>
            <a:lvl1pPr eaLnBrk="1">
              <a:defRPr/>
            </a:lvl1pPr>
          </a:lstStyle>
          <a:p>
            <a:endParaRPr lang="en-GB" dirty="0"/>
          </a:p>
        </p:txBody>
      </p:sp>
    </p:spTree>
    <p:extLst>
      <p:ext uri="{BB962C8B-B14F-4D97-AF65-F5344CB8AC3E}">
        <p14:creationId xmlns:p14="http://schemas.microsoft.com/office/powerpoint/2010/main" val="1654021458"/>
      </p:ext>
    </p:extLst>
  </p:cSld>
  <p:clrMapOvr>
    <a:overrideClrMapping bg1="dk1" tx1="lt1" bg2="dk2" tx2="lt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Divider - Deloitte dark blue">
    <p:bg bwMode="gray">
      <p:bgRef idx="1001">
        <a:schemeClr val="bg1"/>
      </p:bgRef>
    </p:bg>
    <p:spTree>
      <p:nvGrpSpPr>
        <p:cNvPr id="1" name=""/>
        <p:cNvGrpSpPr/>
        <p:nvPr/>
      </p:nvGrpSpPr>
      <p:grpSpPr>
        <a:xfrm>
          <a:off x="0" y="0"/>
          <a:ext cx="0" cy="0"/>
          <a:chOff x="0" y="0"/>
          <a:chExt cx="0" cy="0"/>
        </a:xfrm>
      </p:grpSpPr>
      <p:sp>
        <p:nvSpPr>
          <p:cNvPr id="7" name="Colored background"/>
          <p:cNvSpPr/>
          <p:nvPr userDrawn="1"/>
        </p:nvSpPr>
        <p:spPr bwMode="gray">
          <a:xfrm>
            <a:off x="0" y="0"/>
            <a:ext cx="12192000" cy="6858000"/>
          </a:xfrm>
          <a:prstGeom prst="rect">
            <a:avLst/>
          </a:prstGeom>
          <a:solidFill>
            <a:srgbClr val="012169"/>
          </a:solidFill>
          <a:ln w="19050" algn="ctr">
            <a:noFill/>
            <a:miter lim="800000"/>
            <a:headEnd/>
            <a:tailEnd/>
          </a:ln>
        </p:spPr>
        <p:txBody>
          <a:bodyPr wrap="square" lIns="88900" tIns="88900" rIns="88900" bIns="88900" rtlCol="0" anchor="ctr"/>
          <a:lstStyle/>
          <a:p>
            <a:pPr algn="ctr" eaLnBrk="1">
              <a:lnSpc>
                <a:spcPct val="106000"/>
              </a:lnSpc>
              <a:buFont typeface="Wingdings 2" pitchFamily="18" charset="2"/>
              <a:buNone/>
            </a:pPr>
            <a:endParaRPr lang="en-GB" sz="1600" b="1" dirty="0">
              <a:solidFill>
                <a:schemeClr val="bg1"/>
              </a:solidFill>
            </a:endParaRPr>
          </a:p>
        </p:txBody>
      </p:sp>
      <p:sp>
        <p:nvSpPr>
          <p:cNvPr id="2" name="Title 1"/>
          <p:cNvSpPr>
            <a:spLocks noGrp="1"/>
          </p:cNvSpPr>
          <p:nvPr>
            <p:ph type="title"/>
          </p:nvPr>
        </p:nvSpPr>
        <p:spPr bwMode="gray">
          <a:xfrm>
            <a:off x="501651" y="1705670"/>
            <a:ext cx="10541000" cy="1592403"/>
          </a:xfrm>
        </p:spPr>
        <p:txBody>
          <a:bodyPr anchor="b"/>
          <a:lstStyle>
            <a:lvl1pPr>
              <a:lnSpc>
                <a:spcPct val="95000"/>
              </a:lnSpc>
              <a:defRPr sz="3850" b="1">
                <a:solidFill>
                  <a:schemeClr val="tx1"/>
                </a:solidFill>
                <a:latin typeface="+mj-lt"/>
                <a:ea typeface="Open Sans" panose="020B0606030504020204" pitchFamily="34" charset="0"/>
                <a:cs typeface="Arial" panose="020B0604020202020204" pitchFamily="34" charset="0"/>
              </a:defRPr>
            </a:lvl1pPr>
          </a:lstStyle>
          <a:p>
            <a:r>
              <a:rPr lang="en-GB" noProof="0" dirty="0"/>
              <a:t>Click to edit Master title style</a:t>
            </a:r>
          </a:p>
        </p:txBody>
      </p:sp>
      <p:sp>
        <p:nvSpPr>
          <p:cNvPr id="3" name="Text Placeholder 2"/>
          <p:cNvSpPr>
            <a:spLocks noGrp="1"/>
          </p:cNvSpPr>
          <p:nvPr>
            <p:ph type="body" idx="1"/>
          </p:nvPr>
        </p:nvSpPr>
        <p:spPr bwMode="gray">
          <a:xfrm>
            <a:off x="501651" y="3429000"/>
            <a:ext cx="10541000" cy="1566532"/>
          </a:xfrm>
        </p:spPr>
        <p:txBody>
          <a:bodyPr lIns="0" tIns="0" rIns="0" bIns="0">
            <a:noAutofit/>
          </a:bodyPr>
          <a:lstStyle>
            <a:lvl1pPr marL="0" indent="0">
              <a:lnSpc>
                <a:spcPct val="95000"/>
              </a:lnSpc>
              <a:spcAft>
                <a:spcPts val="0"/>
              </a:spcAft>
              <a:buNone/>
              <a:defRPr sz="385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noProof="0" dirty="0"/>
              <a:t>Click to edit Master text styles</a:t>
            </a:r>
          </a:p>
        </p:txBody>
      </p:sp>
      <p:sp>
        <p:nvSpPr>
          <p:cNvPr id="12" name="TextBox 11"/>
          <p:cNvSpPr txBox="1"/>
          <p:nvPr userDrawn="1"/>
        </p:nvSpPr>
        <p:spPr>
          <a:xfrm>
            <a:off x="11382377" y="6477001"/>
            <a:ext cx="307975"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GB" sz="650" noProof="0" smtClean="0">
                <a:solidFill>
                  <a:schemeClr val="tx1"/>
                </a:solidFill>
              </a:rPr>
              <a:pPr marL="0" indent="0" algn="r">
                <a:spcBef>
                  <a:spcPts val="600"/>
                </a:spcBef>
                <a:buSzPct val="100000"/>
                <a:buFont typeface="Arial"/>
                <a:buNone/>
              </a:pPr>
              <a:t>‹#›</a:t>
            </a:fld>
            <a:endParaRPr lang="en-GB" sz="650" noProof="0" dirty="0">
              <a:solidFill>
                <a:schemeClr val="tx1"/>
              </a:solidFill>
            </a:endParaRPr>
          </a:p>
        </p:txBody>
      </p:sp>
      <p:sp>
        <p:nvSpPr>
          <p:cNvPr id="4" name="Footer Placeholder 3"/>
          <p:cNvSpPr>
            <a:spLocks noGrp="1"/>
          </p:cNvSpPr>
          <p:nvPr>
            <p:ph type="ftr" sz="quarter" idx="10"/>
          </p:nvPr>
        </p:nvSpPr>
        <p:spPr/>
        <p:txBody>
          <a:bodyPr/>
          <a:lstStyle>
            <a:lvl1pPr eaLnBrk="1">
              <a:defRPr/>
            </a:lvl1pPr>
          </a:lstStyle>
          <a:p>
            <a:endParaRPr lang="en-GB" dirty="0"/>
          </a:p>
        </p:txBody>
      </p:sp>
    </p:spTree>
    <p:extLst>
      <p:ext uri="{BB962C8B-B14F-4D97-AF65-F5344CB8AC3E}">
        <p14:creationId xmlns:p14="http://schemas.microsoft.com/office/powerpoint/2010/main" val="1272371442"/>
      </p:ext>
    </p:extLst>
  </p:cSld>
  <p:clrMapOvr>
    <a:overrideClrMapping bg1="dk1" tx1="lt1" bg2="dk2" tx2="lt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Divider - Deloitte black">
    <p:bg bwMode="gray">
      <p:bgRef idx="1001">
        <a:schemeClr val="bg1"/>
      </p:bgRef>
    </p:bg>
    <p:spTree>
      <p:nvGrpSpPr>
        <p:cNvPr id="1" name=""/>
        <p:cNvGrpSpPr/>
        <p:nvPr/>
      </p:nvGrpSpPr>
      <p:grpSpPr>
        <a:xfrm>
          <a:off x="0" y="0"/>
          <a:ext cx="0" cy="0"/>
          <a:chOff x="0" y="0"/>
          <a:chExt cx="0" cy="0"/>
        </a:xfrm>
      </p:grpSpPr>
      <p:sp>
        <p:nvSpPr>
          <p:cNvPr id="7" name="Colored background"/>
          <p:cNvSpPr/>
          <p:nvPr userDrawn="1"/>
        </p:nvSpPr>
        <p:spPr bwMode="gray">
          <a:xfrm>
            <a:off x="0" y="0"/>
            <a:ext cx="12192000" cy="6858000"/>
          </a:xfrm>
          <a:prstGeom prst="rect">
            <a:avLst/>
          </a:prstGeom>
          <a:solidFill>
            <a:srgbClr val="000000"/>
          </a:solidFill>
          <a:ln w="19050" algn="ctr">
            <a:noFill/>
            <a:miter lim="800000"/>
            <a:headEnd/>
            <a:tailEnd/>
          </a:ln>
        </p:spPr>
        <p:txBody>
          <a:bodyPr wrap="square" lIns="88900" tIns="88900" rIns="88900" bIns="88900" rtlCol="0" anchor="ctr"/>
          <a:lstStyle/>
          <a:p>
            <a:pPr algn="ctr" eaLnBrk="1">
              <a:lnSpc>
                <a:spcPct val="106000"/>
              </a:lnSpc>
              <a:buFont typeface="Wingdings 2" pitchFamily="18" charset="2"/>
              <a:buNone/>
            </a:pPr>
            <a:endParaRPr lang="en-GB" sz="1600" b="1" dirty="0">
              <a:solidFill>
                <a:schemeClr val="bg1"/>
              </a:solidFill>
            </a:endParaRPr>
          </a:p>
        </p:txBody>
      </p:sp>
      <p:sp>
        <p:nvSpPr>
          <p:cNvPr id="2" name="Title 1"/>
          <p:cNvSpPr>
            <a:spLocks noGrp="1"/>
          </p:cNvSpPr>
          <p:nvPr>
            <p:ph type="title"/>
          </p:nvPr>
        </p:nvSpPr>
        <p:spPr bwMode="gray">
          <a:xfrm>
            <a:off x="501651" y="1705670"/>
            <a:ext cx="10541000" cy="1592403"/>
          </a:xfrm>
        </p:spPr>
        <p:txBody>
          <a:bodyPr anchor="b"/>
          <a:lstStyle>
            <a:lvl1pPr>
              <a:lnSpc>
                <a:spcPct val="95000"/>
              </a:lnSpc>
              <a:defRPr sz="3850" b="1">
                <a:solidFill>
                  <a:schemeClr val="tx1"/>
                </a:solidFill>
                <a:latin typeface="+mj-lt"/>
                <a:ea typeface="Open Sans" panose="020B0606030504020204" pitchFamily="34" charset="0"/>
                <a:cs typeface="Arial" panose="020B0604020202020204" pitchFamily="34" charset="0"/>
              </a:defRPr>
            </a:lvl1pPr>
          </a:lstStyle>
          <a:p>
            <a:r>
              <a:rPr lang="en-GB" noProof="0" dirty="0"/>
              <a:t>Click to edit Master title style</a:t>
            </a:r>
          </a:p>
        </p:txBody>
      </p:sp>
      <p:sp>
        <p:nvSpPr>
          <p:cNvPr id="3" name="Text Placeholder 2"/>
          <p:cNvSpPr>
            <a:spLocks noGrp="1"/>
          </p:cNvSpPr>
          <p:nvPr>
            <p:ph type="body" idx="1"/>
          </p:nvPr>
        </p:nvSpPr>
        <p:spPr bwMode="gray">
          <a:xfrm>
            <a:off x="501651" y="3429000"/>
            <a:ext cx="10541000" cy="1566532"/>
          </a:xfrm>
        </p:spPr>
        <p:txBody>
          <a:bodyPr lIns="0" tIns="0" rIns="0" bIns="0">
            <a:noAutofit/>
          </a:bodyPr>
          <a:lstStyle>
            <a:lvl1pPr marL="0" indent="0">
              <a:lnSpc>
                <a:spcPct val="95000"/>
              </a:lnSpc>
              <a:spcAft>
                <a:spcPts val="0"/>
              </a:spcAft>
              <a:buNone/>
              <a:defRPr sz="385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noProof="0" dirty="0"/>
              <a:t>Click to edit Master text styles</a:t>
            </a:r>
          </a:p>
        </p:txBody>
      </p:sp>
      <p:sp>
        <p:nvSpPr>
          <p:cNvPr id="12" name="TextBox 11"/>
          <p:cNvSpPr txBox="1"/>
          <p:nvPr userDrawn="1"/>
        </p:nvSpPr>
        <p:spPr>
          <a:xfrm>
            <a:off x="11382377" y="6477001"/>
            <a:ext cx="307975"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GB" sz="650" noProof="0" smtClean="0">
                <a:solidFill>
                  <a:schemeClr val="tx1"/>
                </a:solidFill>
              </a:rPr>
              <a:pPr marL="0" indent="0" algn="r">
                <a:spcBef>
                  <a:spcPts val="600"/>
                </a:spcBef>
                <a:buSzPct val="100000"/>
                <a:buFont typeface="Arial"/>
                <a:buNone/>
              </a:pPr>
              <a:t>‹#›</a:t>
            </a:fld>
            <a:endParaRPr lang="en-GB" sz="650" noProof="0" dirty="0">
              <a:solidFill>
                <a:schemeClr val="tx1"/>
              </a:solidFill>
            </a:endParaRPr>
          </a:p>
        </p:txBody>
      </p:sp>
      <p:sp>
        <p:nvSpPr>
          <p:cNvPr id="4" name="Footer Placeholder 3"/>
          <p:cNvSpPr>
            <a:spLocks noGrp="1"/>
          </p:cNvSpPr>
          <p:nvPr>
            <p:ph type="ftr" sz="quarter" idx="10"/>
          </p:nvPr>
        </p:nvSpPr>
        <p:spPr/>
        <p:txBody>
          <a:bodyPr/>
          <a:lstStyle>
            <a:lvl1pPr eaLnBrk="1">
              <a:defRPr/>
            </a:lvl1pPr>
          </a:lstStyle>
          <a:p>
            <a:endParaRPr lang="en-GB" dirty="0"/>
          </a:p>
        </p:txBody>
      </p:sp>
    </p:spTree>
    <p:extLst>
      <p:ext uri="{BB962C8B-B14F-4D97-AF65-F5344CB8AC3E}">
        <p14:creationId xmlns:p14="http://schemas.microsoft.com/office/powerpoint/2010/main" val="1936978992"/>
      </p:ext>
    </p:extLst>
  </p:cSld>
  <p:clrMapOvr>
    <a:overrideClrMapping bg1="dk1" tx1="lt1" bg2="dk2" tx2="lt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15:guide id="1" orient="horz" pos="216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oleObject" Target="../embeddings/oleObject1.bin"/><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tags" Target="../tags/tag2.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vmlDrawing" Target="../drawings/vmlDrawing1.v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6216651" y="6477001"/>
            <a:ext cx="5015093" cy="244475"/>
          </a:xfrm>
          <a:prstGeom prst="rect">
            <a:avLst/>
          </a:prstGeom>
        </p:spPr>
        <p:txBody>
          <a:bodyPr vert="horz" lIns="0" tIns="0" rIns="0" bIns="0" rtlCol="0" anchor="t" anchorCtr="0"/>
          <a:lstStyle>
            <a:lvl1pPr algn="r" eaLnBrk="1">
              <a:defRPr sz="650">
                <a:solidFill>
                  <a:schemeClr val="tx1"/>
                </a:solidFill>
              </a:defRPr>
            </a:lvl1pPr>
          </a:lstStyle>
          <a:p>
            <a:endParaRPr lang="en-GB" dirty="0"/>
          </a:p>
        </p:txBody>
      </p:sp>
      <p:graphicFrame>
        <p:nvGraphicFramePr>
          <p:cNvPr id="4" name="Object 3" hidden="1"/>
          <p:cNvGraphicFramePr>
            <a:graphicFrameLocks noChangeAspect="1"/>
          </p:cNvGraphicFramePr>
          <p:nvPr>
            <p:custDataLst>
              <p:tags r:id="rId46"/>
            </p:custDataLst>
            <p:extLst>
              <p:ext uri="{D42A27DB-BD31-4B8C-83A1-F6EECF244321}">
                <p14:modId xmlns:p14="http://schemas.microsoft.com/office/powerpoint/2010/main" val="4215535009"/>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spid="_x0000_s1055" name="think-cell Slide" r:id="rId47" imgW="270" imgH="270" progId="TCLayout.ActiveDocument.1">
                  <p:embed/>
                </p:oleObj>
              </mc:Choice>
              <mc:Fallback>
                <p:oleObj name="think-cell Slide" r:id="rId47" imgW="270" imgH="270" progId="TCLayout.ActiveDocument.1">
                  <p:embed/>
                  <p:pic>
                    <p:nvPicPr>
                      <p:cNvPr id="4" name="Object 3" hidden="1"/>
                      <p:cNvPicPr/>
                      <p:nvPr/>
                    </p:nvPicPr>
                    <p:blipFill>
                      <a:blip r:embed="rId48"/>
                      <a:stretch>
                        <a:fillRect/>
                      </a:stretch>
                    </p:blipFill>
                    <p:spPr>
                      <a:xfrm>
                        <a:off x="2118" y="1589"/>
                        <a:ext cx="2116" cy="1587"/>
                      </a:xfrm>
                      <a:prstGeom prst="rect">
                        <a:avLst/>
                      </a:prstGeom>
                    </p:spPr>
                  </p:pic>
                </p:oleObj>
              </mc:Fallback>
            </mc:AlternateContent>
          </a:graphicData>
        </a:graphic>
      </p:graphicFrame>
      <p:sp>
        <p:nvSpPr>
          <p:cNvPr id="2" name="Title Placeholder 1"/>
          <p:cNvSpPr>
            <a:spLocks noGrp="1"/>
          </p:cNvSpPr>
          <p:nvPr>
            <p:ph type="title"/>
          </p:nvPr>
        </p:nvSpPr>
        <p:spPr bwMode="gray">
          <a:xfrm>
            <a:off x="501651" y="317501"/>
            <a:ext cx="11188700" cy="692150"/>
          </a:xfrm>
          <a:prstGeom prst="rect">
            <a:avLst/>
          </a:prstGeom>
        </p:spPr>
        <p:txBody>
          <a:bodyPr vert="horz" lIns="0" tIns="0" rIns="0" bIns="0" rtlCol="0" anchor="t" anchorCtr="0">
            <a:noAutofit/>
          </a:bodyPr>
          <a:lstStyle/>
          <a:p>
            <a:r>
              <a:rPr lang="en-GB" noProof="0" dirty="0"/>
              <a:t>Click to edit Master title style</a:t>
            </a:r>
          </a:p>
        </p:txBody>
      </p:sp>
      <p:sp>
        <p:nvSpPr>
          <p:cNvPr id="19" name="Text Placeholder 18"/>
          <p:cNvSpPr>
            <a:spLocks noGrp="1"/>
          </p:cNvSpPr>
          <p:nvPr>
            <p:ph type="body" idx="1"/>
          </p:nvPr>
        </p:nvSpPr>
        <p:spPr>
          <a:xfrm>
            <a:off x="501650" y="1665289"/>
            <a:ext cx="11188700" cy="4716462"/>
          </a:xfrm>
          <a:prstGeom prst="rect">
            <a:avLst/>
          </a:prstGeom>
        </p:spPr>
        <p:txBody>
          <a:bodyPr vert="horz" lIns="0" tIns="0" rIns="0" bIns="0" rtlCol="0">
            <a:noAutofit/>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 name="TextBox 2"/>
          <p:cNvSpPr txBox="1"/>
          <p:nvPr userDrawn="1"/>
        </p:nvSpPr>
        <p:spPr>
          <a:xfrm>
            <a:off x="11382377" y="6477001"/>
            <a:ext cx="307975"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GB" sz="650" noProof="0" smtClean="0">
                <a:solidFill>
                  <a:schemeClr val="tx1"/>
                </a:solidFill>
              </a:rPr>
              <a:pPr marL="0" indent="0" algn="r">
                <a:spcBef>
                  <a:spcPts val="600"/>
                </a:spcBef>
                <a:buSzPct val="100000"/>
                <a:buFont typeface="Arial"/>
                <a:buNone/>
              </a:pPr>
              <a:t>‹#›</a:t>
            </a:fld>
            <a:endParaRPr lang="en-GB" sz="650" noProof="0" dirty="0">
              <a:solidFill>
                <a:schemeClr val="tx1"/>
              </a:solidFill>
            </a:endParaRPr>
          </a:p>
        </p:txBody>
      </p:sp>
    </p:spTree>
  </p:cSld>
  <p:clrMap bg1="lt1" tx1="dk1" bg2="lt2" tx2="dk2" accent1="accent1" accent2="accent2" accent3="accent3" accent4="accent4" accent5="accent5" accent6="accent6" hlink="hlink" folHlink="folHlink"/>
  <p:sldLayoutIdLst>
    <p:sldLayoutId id="2147483701" r:id="rId1"/>
    <p:sldLayoutId id="2147483758" r:id="rId2"/>
    <p:sldLayoutId id="2147483759" r:id="rId3"/>
    <p:sldLayoutId id="2147483760" r:id="rId4"/>
    <p:sldLayoutId id="2147483703" r:id="rId5"/>
    <p:sldLayoutId id="2147483704" r:id="rId6"/>
    <p:sldLayoutId id="2147483705" r:id="rId7"/>
    <p:sldLayoutId id="2147483706" r:id="rId8"/>
    <p:sldLayoutId id="2147483707" r:id="rId9"/>
    <p:sldLayoutId id="2147483713" r:id="rId10"/>
    <p:sldLayoutId id="2147483708" r:id="rId11"/>
    <p:sldLayoutId id="2147483710" r:id="rId12"/>
    <p:sldLayoutId id="2147483754" r:id="rId13"/>
    <p:sldLayoutId id="2147483711" r:id="rId14"/>
    <p:sldLayoutId id="2147483753" r:id="rId15"/>
    <p:sldLayoutId id="2147483679" r:id="rId16"/>
    <p:sldLayoutId id="2147483712" r:id="rId17"/>
    <p:sldLayoutId id="2147483678" r:id="rId18"/>
    <p:sldLayoutId id="2147483681" r:id="rId19"/>
    <p:sldLayoutId id="2147483735" r:id="rId20"/>
    <p:sldLayoutId id="2147483699" r:id="rId21"/>
    <p:sldLayoutId id="2147483714" r:id="rId22"/>
    <p:sldLayoutId id="2147483697" r:id="rId23"/>
    <p:sldLayoutId id="2147483715" r:id="rId24"/>
    <p:sldLayoutId id="2147483716" r:id="rId25"/>
    <p:sldLayoutId id="2147483717" r:id="rId26"/>
    <p:sldLayoutId id="2147483718" r:id="rId27"/>
    <p:sldLayoutId id="2147483728" r:id="rId28"/>
    <p:sldLayoutId id="2147483720" r:id="rId29"/>
    <p:sldLayoutId id="2147483721" r:id="rId30"/>
    <p:sldLayoutId id="2147483722" r:id="rId31"/>
    <p:sldLayoutId id="2147483695" r:id="rId32"/>
    <p:sldLayoutId id="2147483751" r:id="rId33"/>
    <p:sldLayoutId id="2147483724" r:id="rId34"/>
    <p:sldLayoutId id="2147483725" r:id="rId35"/>
    <p:sldLayoutId id="2147483726" r:id="rId36"/>
    <p:sldLayoutId id="2147483727" r:id="rId37"/>
    <p:sldLayoutId id="2147483698" r:id="rId38"/>
    <p:sldLayoutId id="2147483752" r:id="rId39"/>
    <p:sldLayoutId id="2147483696" r:id="rId40"/>
    <p:sldLayoutId id="2147483757" r:id="rId41"/>
    <p:sldLayoutId id="2147483857" r:id="rId42"/>
    <p:sldLayoutId id="2147483858" r:id="rId43"/>
  </p:sldLayoutIdLst>
  <p:transition>
    <p:fade/>
  </p:transition>
  <p:hf sldNum="0" hdr="0" ftr="0" dt="0"/>
  <p:txStyles>
    <p:titleStyle>
      <a:lvl1pPr algn="l" defTabSz="914400" rtl="0" eaLnBrk="1" latinLnBrk="0" hangingPunct="1">
        <a:spcBef>
          <a:spcPct val="0"/>
        </a:spcBef>
        <a:buNone/>
        <a:defRPr sz="2000" kern="1200">
          <a:solidFill>
            <a:schemeClr val="tx1"/>
          </a:solidFill>
          <a:latin typeface="+mj-lt"/>
          <a:ea typeface="+mj-ea"/>
          <a:cs typeface="+mj-cs"/>
        </a:defRPr>
      </a:lvl1pPr>
    </p:titleStyle>
    <p:bodyStyle>
      <a:lvl1pPr marL="0" indent="0" algn="l" defTabSz="914400" rtl="0" eaLnBrk="1" latinLnBrk="0" hangingPunct="1">
        <a:spcBef>
          <a:spcPts val="0"/>
        </a:spcBef>
        <a:spcAft>
          <a:spcPts val="1000"/>
        </a:spcAft>
        <a:buSzPct val="100000"/>
        <a:buFont typeface="Arial" panose="020B0604020202020204" pitchFamily="34" charset="0"/>
        <a:buChar char="​"/>
        <a:defRPr sz="1200" b="0" kern="1200">
          <a:solidFill>
            <a:schemeClr val="tx1"/>
          </a:solidFill>
          <a:latin typeface="+mn-lt"/>
          <a:ea typeface="+mn-ea"/>
          <a:cs typeface="+mn-cs"/>
        </a:defRPr>
      </a:lvl1pPr>
      <a:lvl2pPr marL="0" indent="0" algn="l" defTabSz="914400" rtl="0" eaLnBrk="1" latinLnBrk="0" hangingPunct="1">
        <a:spcBef>
          <a:spcPts val="0"/>
        </a:spcBef>
        <a:spcAft>
          <a:spcPts val="1000"/>
        </a:spcAft>
        <a:buClrTx/>
        <a:buSzPct val="100000"/>
        <a:buFont typeface="Arial" panose="020B0604020202020204" pitchFamily="34" charset="0"/>
        <a:buChar char="​"/>
        <a:defRPr lang="en-US" sz="1200" b="1" kern="1200" dirty="0" smtClean="0">
          <a:solidFill>
            <a:schemeClr val="tx1"/>
          </a:solidFill>
          <a:latin typeface="+mn-lt"/>
          <a:ea typeface="+mn-ea"/>
          <a:cs typeface="+mn-cs"/>
        </a:defRPr>
      </a:lvl2pPr>
      <a:lvl3pPr marL="176400" indent="-176400" algn="l" defTabSz="914400" rtl="0" eaLnBrk="1" latinLnBrk="0" hangingPunct="1">
        <a:spcBef>
          <a:spcPts val="0"/>
        </a:spcBef>
        <a:spcAft>
          <a:spcPts val="1000"/>
        </a:spcAft>
        <a:buClrTx/>
        <a:buSzPct val="100000"/>
        <a:buFont typeface="Arial" panose="020B0604020202020204" pitchFamily="34" charset="0"/>
        <a:buChar char="•"/>
        <a:defRPr lang="en-US" sz="1200" kern="1200" dirty="0" smtClean="0">
          <a:solidFill>
            <a:schemeClr val="tx1"/>
          </a:solidFill>
          <a:latin typeface="+mn-lt"/>
          <a:ea typeface="+mn-ea"/>
          <a:cs typeface="+mn-cs"/>
        </a:defRPr>
      </a:lvl3pPr>
      <a:lvl4pPr marL="356400" indent="-176400" algn="l" defTabSz="914400" rtl="0" eaLnBrk="1" latinLnBrk="0" hangingPunct="1">
        <a:spcBef>
          <a:spcPts val="0"/>
        </a:spcBef>
        <a:spcAft>
          <a:spcPts val="1000"/>
        </a:spcAft>
        <a:buClrTx/>
        <a:buSzPct val="100000"/>
        <a:buFont typeface="Verdana" panose="020B0604030504040204" pitchFamily="34" charset="0"/>
        <a:buChar char="−"/>
        <a:defRPr lang="en-US" sz="1200" kern="1200" baseline="0" dirty="0" smtClean="0">
          <a:solidFill>
            <a:schemeClr val="tx1"/>
          </a:solidFill>
          <a:latin typeface="+mn-lt"/>
          <a:ea typeface="+mn-ea"/>
          <a:cs typeface="+mn-cs"/>
        </a:defRPr>
      </a:lvl4pPr>
      <a:lvl5pPr marL="532800" indent="-176400" algn="l" defTabSz="798513" rtl="0" eaLnBrk="1" latinLnBrk="0" hangingPunct="1">
        <a:spcBef>
          <a:spcPts val="0"/>
        </a:spcBef>
        <a:spcAft>
          <a:spcPts val="1000"/>
        </a:spcAft>
        <a:buClrTx/>
        <a:buSzPct val="100000"/>
        <a:buFont typeface="Verdana" panose="020B0604030504040204" pitchFamily="34" charset="0"/>
        <a:buChar char="−"/>
        <a:tabLst/>
        <a:defRPr lang="en-US" sz="1200" kern="1200" baseline="0" dirty="0" smtClean="0">
          <a:solidFill>
            <a:schemeClr val="tx1"/>
          </a:solidFill>
          <a:latin typeface="+mn-lt"/>
          <a:ea typeface="+mn-ea"/>
          <a:cs typeface="+mn-cs"/>
        </a:defRPr>
      </a:lvl5pPr>
      <a:lvl6pPr marL="356400" indent="0" algn="l" defTabSz="914400" rtl="0" eaLnBrk="1" latinLnBrk="0" hangingPunct="1">
        <a:spcBef>
          <a:spcPts val="0"/>
        </a:spcBef>
        <a:spcAft>
          <a:spcPts val="1000"/>
        </a:spcAft>
        <a:buFont typeface="Verdana" panose="020B0604030504040204" pitchFamily="34" charset="0"/>
        <a:buNone/>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112" userDrawn="1">
          <p15:clr>
            <a:srgbClr val="F26B43"/>
          </p15:clr>
        </p15:guide>
        <p15:guide id="2" orient="horz" pos="2160" userDrawn="1">
          <p15:clr>
            <a:srgbClr val="F26B43"/>
          </p15:clr>
        </p15:guide>
        <p15:guide id="3" orient="horz" pos="4020" userDrawn="1">
          <p15:clr>
            <a:srgbClr val="F26B43"/>
          </p15:clr>
        </p15:guide>
        <p15:guide id="4" pos="316" userDrawn="1">
          <p15:clr>
            <a:srgbClr val="F26B43"/>
          </p15:clr>
        </p15:guide>
        <p15:guide id="5" pos="7364" userDrawn="1">
          <p15:clr>
            <a:srgbClr val="F26B43"/>
          </p15:clr>
        </p15:guide>
        <p15:guide id="6" orient="horz" pos="1071" userDrawn="1">
          <p15:clr>
            <a:srgbClr val="F26B43"/>
          </p15:clr>
        </p15:guide>
        <p15:guide id="7" orient="horz" pos="200" userDrawn="1">
          <p15:clr>
            <a:srgbClr val="F26B43"/>
          </p15:clr>
        </p15:guide>
        <p15:guide id="8" orient="horz" pos="4080" userDrawn="1">
          <p15:clr>
            <a:srgbClr val="F26B43"/>
          </p15:clr>
        </p15:guide>
        <p15:guide id="10" pos="4961" userDrawn="1">
          <p15:clr>
            <a:srgbClr val="F26B43"/>
          </p15:clr>
        </p15:guide>
        <p15:guide id="11" orient="horz" pos="236" userDrawn="1">
          <p15:clr>
            <a:srgbClr val="F26B43"/>
          </p15:clr>
        </p15:guide>
        <p15:guide id="12" pos="1363" userDrawn="1">
          <p15:clr>
            <a:srgbClr val="F26B43"/>
          </p15:clr>
        </p15:guide>
        <p15:guide id="13" pos="1516" userDrawn="1">
          <p15:clr>
            <a:srgbClr val="F26B43"/>
          </p15:clr>
        </p15:guide>
        <p15:guide id="14" pos="2560" userDrawn="1">
          <p15:clr>
            <a:srgbClr val="F26B43"/>
          </p15:clr>
        </p15:guide>
        <p15:guide id="15" pos="2711" userDrawn="1">
          <p15:clr>
            <a:srgbClr val="F26B43"/>
          </p15:clr>
        </p15:guide>
        <p15:guide id="16" pos="6160" userDrawn="1">
          <p15:clr>
            <a:srgbClr val="F26B43"/>
          </p15:clr>
        </p15:guide>
        <p15:guide id="17" pos="3764" userDrawn="1">
          <p15:clr>
            <a:srgbClr val="F26B43"/>
          </p15:clr>
        </p15:guide>
        <p15:guide id="18" pos="3916" userDrawn="1">
          <p15:clr>
            <a:srgbClr val="F26B43"/>
          </p15:clr>
        </p15:guide>
        <p15:guide id="19" pos="3840" userDrawn="1">
          <p15:clr>
            <a:srgbClr val="F26B43"/>
          </p15:clr>
        </p15:guide>
        <p15:guide id="20" pos="6312" userDrawn="1">
          <p15:clr>
            <a:srgbClr val="F26B43"/>
          </p15:clr>
        </p15:guide>
        <p15:guide id="21" orient="horz" pos="1049" userDrawn="1">
          <p15:clr>
            <a:srgbClr val="F26B43"/>
          </p15:clr>
        </p15:guide>
        <p15:guide id="22" orient="horz" pos="6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4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png"/><Relationship Id="rId1" Type="http://schemas.openxmlformats.org/officeDocument/2006/relationships/slideLayout" Target="../slideLayouts/slideLayout39.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5.xml"/><Relationship Id="rId1" Type="http://schemas.openxmlformats.org/officeDocument/2006/relationships/vmlDrawing" Target="../drawings/vmlDrawing4.vml"/><Relationship Id="rId5" Type="http://schemas.openxmlformats.org/officeDocument/2006/relationships/image" Target="../media/image12.emf"/><Relationship Id="rId4" Type="http://schemas.openxmlformats.org/officeDocument/2006/relationships/package" Target="../embeddings/Microsoft_Excel_Worksheet1.xlsx"/></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F124113F-72B7-AB41-B4A6-C9EDD981CD0F}"/>
              </a:ext>
            </a:extLst>
          </p:cNvPr>
          <p:cNvPicPr>
            <a:picLocks noChangeAspect="1"/>
          </p:cNvPicPr>
          <p:nvPr/>
        </p:nvPicPr>
        <p:blipFill rotWithShape="1">
          <a:blip r:embed="rId2"/>
          <a:srcRect l="16322" t="3388" r="18279" b="46748"/>
          <a:stretch/>
        </p:blipFill>
        <p:spPr>
          <a:xfrm>
            <a:off x="2464079" y="0"/>
            <a:ext cx="9727921" cy="6858000"/>
          </a:xfrm>
          <a:prstGeom prst="rect">
            <a:avLst/>
          </a:prstGeom>
        </p:spPr>
      </p:pic>
      <p:pic>
        <p:nvPicPr>
          <p:cNvPr id="6" name="Picture 5">
            <a:extLst>
              <a:ext uri="{FF2B5EF4-FFF2-40B4-BE49-F238E27FC236}">
                <a16:creationId xmlns:a16="http://schemas.microsoft.com/office/drawing/2014/main" xmlns="" id="{2C6C6BA7-9898-A642-9B52-219F29F042E4}"/>
              </a:ext>
            </a:extLst>
          </p:cNvPr>
          <p:cNvPicPr>
            <a:picLocks noChangeAspect="1"/>
          </p:cNvPicPr>
          <p:nvPr/>
        </p:nvPicPr>
        <p:blipFill>
          <a:blip r:embed="rId3"/>
          <a:stretch>
            <a:fillRect/>
          </a:stretch>
        </p:blipFill>
        <p:spPr>
          <a:xfrm>
            <a:off x="210950" y="180795"/>
            <a:ext cx="3008515" cy="821343"/>
          </a:xfrm>
          <a:prstGeom prst="rect">
            <a:avLst/>
          </a:prstGeom>
        </p:spPr>
      </p:pic>
      <p:sp>
        <p:nvSpPr>
          <p:cNvPr id="7" name="TextBox 6">
            <a:extLst>
              <a:ext uri="{FF2B5EF4-FFF2-40B4-BE49-F238E27FC236}">
                <a16:creationId xmlns:a16="http://schemas.microsoft.com/office/drawing/2014/main" xmlns="" id="{22357825-9183-B84B-8A11-B368F874348C}"/>
              </a:ext>
            </a:extLst>
          </p:cNvPr>
          <p:cNvSpPr txBox="1"/>
          <p:nvPr/>
        </p:nvSpPr>
        <p:spPr>
          <a:xfrm>
            <a:off x="1920080" y="2148630"/>
            <a:ext cx="6158599" cy="1477328"/>
          </a:xfrm>
          <a:prstGeom prst="rect">
            <a:avLst/>
          </a:prstGeom>
          <a:noFill/>
        </p:spPr>
        <p:txBody>
          <a:bodyPr wrap="square" rtlCol="0">
            <a:spAutoFit/>
          </a:bodyPr>
          <a:lstStyle/>
          <a:p>
            <a:r>
              <a:rPr lang="en-US" sz="4500" dirty="0" smtClean="0">
                <a:latin typeface="Museo 500" panose="02000000000000000000" pitchFamily="2" charset="77"/>
              </a:rPr>
              <a:t>December </a:t>
            </a:r>
            <a:r>
              <a:rPr lang="en-US" sz="4500" dirty="0">
                <a:latin typeface="Museo 500" panose="02000000000000000000" pitchFamily="2" charset="77"/>
              </a:rPr>
              <a:t>2020 </a:t>
            </a:r>
            <a:endParaRPr lang="en-US" sz="4500" dirty="0" smtClean="0">
              <a:latin typeface="Museo 500" panose="02000000000000000000" pitchFamily="2" charset="77"/>
            </a:endParaRPr>
          </a:p>
          <a:p>
            <a:r>
              <a:rPr lang="en-US" sz="4500" dirty="0" smtClean="0">
                <a:latin typeface="Museo 500" panose="02000000000000000000" pitchFamily="2" charset="77"/>
              </a:rPr>
              <a:t>Progress </a:t>
            </a:r>
            <a:r>
              <a:rPr lang="en-US" sz="4500" dirty="0">
                <a:latin typeface="Museo 500" panose="02000000000000000000" pitchFamily="2" charset="77"/>
              </a:rPr>
              <a:t>Report</a:t>
            </a:r>
          </a:p>
        </p:txBody>
      </p:sp>
    </p:spTree>
    <p:extLst>
      <p:ext uri="{BB962C8B-B14F-4D97-AF65-F5344CB8AC3E}">
        <p14:creationId xmlns:p14="http://schemas.microsoft.com/office/powerpoint/2010/main" val="37492978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9030"/>
            <a:ext cx="12192000" cy="425212"/>
          </a:xfrm>
          <a:prstGeom prst="rect">
            <a:avLst/>
          </a:prstGeom>
          <a:solidFill>
            <a:srgbClr val="00A3E0"/>
          </a:solidFill>
          <a:ln>
            <a:solidFill>
              <a:srgbClr val="00A3E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prstClr val="white"/>
                </a:solidFill>
                <a:latin typeface="Verdana" panose="020B0604030504040204" pitchFamily="34" charset="0"/>
                <a:ea typeface="Verdana" panose="020B0604030504040204" pitchFamily="34" charset="0"/>
                <a:cs typeface="Verdana" panose="020B0604030504040204" pitchFamily="34" charset="0"/>
              </a:rPr>
              <a:t>Workstream Report –Yorkshire and Humber Integrated Care Record Programme			Report Date: </a:t>
            </a:r>
            <a:r>
              <a:rPr lang="en-GB" sz="1200" dirty="0"/>
              <a:t>11 January 2021</a:t>
            </a:r>
            <a:endParaRPr lang="en-GB" sz="1200" b="1" dirty="0">
              <a:solidFill>
                <a:prstClr val="white"/>
              </a:solidFill>
              <a:ea typeface="Verdana" panose="020B0604030504040204" pitchFamily="34" charset="0"/>
              <a:cs typeface="Verdana" panose="020B0604030504040204" pitchFamily="34" charset="0"/>
            </a:endParaRPr>
          </a:p>
        </p:txBody>
      </p:sp>
      <p:sp>
        <p:nvSpPr>
          <p:cNvPr id="9" name="Rectangle 8"/>
          <p:cNvSpPr/>
          <p:nvPr/>
        </p:nvSpPr>
        <p:spPr bwMode="gray">
          <a:xfrm>
            <a:off x="62343" y="869371"/>
            <a:ext cx="6167465" cy="320576"/>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r>
              <a:rPr lang="en-GB" sz="1000" b="1" dirty="0">
                <a:latin typeface="Verdana" panose="020B0604030504040204" pitchFamily="34" charset="0"/>
                <a:ea typeface="Verdana" panose="020B0604030504040204" pitchFamily="34" charset="0"/>
                <a:cs typeface="Verdana" panose="020B0604030504040204" pitchFamily="34" charset="0"/>
              </a:rPr>
              <a:t>Reported by: </a:t>
            </a:r>
            <a:r>
              <a:rPr lang="en-GB" sz="1000" dirty="0">
                <a:latin typeface="Verdana" panose="020B0604030504040204" pitchFamily="34" charset="0"/>
                <a:ea typeface="Verdana" panose="020B0604030504040204" pitchFamily="34" charset="0"/>
                <a:cs typeface="Verdana" panose="020B0604030504040204" pitchFamily="34" charset="0"/>
              </a:rPr>
              <a:t>Nigel Hodgson</a:t>
            </a:r>
            <a:r>
              <a:rPr lang="en-GB" sz="1000" b="1" dirty="0">
                <a:latin typeface="Verdana" panose="020B0604030504040204" pitchFamily="34" charset="0"/>
                <a:ea typeface="Verdana" panose="020B0604030504040204" pitchFamily="34" charset="0"/>
                <a:cs typeface="Verdana" panose="020B0604030504040204" pitchFamily="34" charset="0"/>
              </a:rPr>
              <a:t>		</a:t>
            </a:r>
          </a:p>
        </p:txBody>
      </p:sp>
      <p:sp>
        <p:nvSpPr>
          <p:cNvPr id="17" name="Rectangle 16"/>
          <p:cNvSpPr/>
          <p:nvPr/>
        </p:nvSpPr>
        <p:spPr>
          <a:xfrm>
            <a:off x="48424" y="471960"/>
            <a:ext cx="8844589" cy="352971"/>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400" b="1" dirty="0">
                <a:solidFill>
                  <a:srgbClr val="FF0000"/>
                </a:solidFill>
                <a:latin typeface="Verdana" panose="020B0604030504040204" pitchFamily="34" charset="0"/>
                <a:ea typeface="Verdana" panose="020B0604030504040204" pitchFamily="34" charset="0"/>
                <a:cs typeface="Verdana" panose="020B0604030504040204" pitchFamily="34" charset="0"/>
              </a:rPr>
              <a:t>On-boarding Headlines</a:t>
            </a:r>
            <a:endParaRPr lang="en-GB" sz="1400" dirty="0">
              <a:solidFill>
                <a:srgbClr val="FF0000"/>
              </a:solidFill>
              <a:latin typeface="Verdana" panose="020B0604030504040204" pitchFamily="34" charset="0"/>
              <a:ea typeface="Verdana" panose="020B0604030504040204" pitchFamily="34" charset="0"/>
              <a:cs typeface="Verdana" panose="020B0604030504040204" pitchFamily="34" charset="0"/>
            </a:endParaRPr>
          </a:p>
        </p:txBody>
      </p:sp>
      <p:sp>
        <p:nvSpPr>
          <p:cNvPr id="26" name="Rectangle 25"/>
          <p:cNvSpPr/>
          <p:nvPr/>
        </p:nvSpPr>
        <p:spPr>
          <a:xfrm>
            <a:off x="8906933" y="476239"/>
            <a:ext cx="1706134" cy="349841"/>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000" b="1" dirty="0">
                <a:solidFill>
                  <a:schemeClr val="tx1"/>
                </a:solidFill>
                <a:latin typeface="Verdana" panose="020B0604030504040204" pitchFamily="34" charset="0"/>
                <a:ea typeface="Verdana" panose="020B0604030504040204" pitchFamily="34" charset="0"/>
                <a:cs typeface="Verdana" panose="020B0604030504040204" pitchFamily="34" charset="0"/>
              </a:rPr>
              <a:t>Overall Status:</a:t>
            </a:r>
          </a:p>
        </p:txBody>
      </p:sp>
      <p:sp>
        <p:nvSpPr>
          <p:cNvPr id="27" name="Rectangle 26"/>
          <p:cNvSpPr/>
          <p:nvPr/>
        </p:nvSpPr>
        <p:spPr>
          <a:xfrm>
            <a:off x="10626987" y="468886"/>
            <a:ext cx="1447643" cy="362360"/>
          </a:xfrm>
          <a:prstGeom prst="rect">
            <a:avLst/>
          </a:prstGeom>
          <a:solidFill>
            <a:srgbClr val="FFC000"/>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GB" sz="12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15" name="Rectangle 14"/>
          <p:cNvSpPr/>
          <p:nvPr/>
        </p:nvSpPr>
        <p:spPr bwMode="gray">
          <a:xfrm>
            <a:off x="6252841" y="865800"/>
            <a:ext cx="5821789" cy="320576"/>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r>
              <a:rPr lang="en-GB" sz="1000" b="1" dirty="0">
                <a:latin typeface="Verdana" panose="020B0604030504040204" pitchFamily="34" charset="0"/>
                <a:ea typeface="Verdana" panose="020B0604030504040204" pitchFamily="34" charset="0"/>
                <a:cs typeface="Verdana" panose="020B0604030504040204" pitchFamily="34" charset="0"/>
              </a:rPr>
              <a:t>Assured by: </a:t>
            </a:r>
            <a:r>
              <a:rPr lang="en-GB" sz="1000" dirty="0">
                <a:latin typeface="Verdana" panose="020B0604030504040204" pitchFamily="34" charset="0"/>
                <a:ea typeface="Verdana" panose="020B0604030504040204" pitchFamily="34" charset="0"/>
                <a:cs typeface="Verdana" panose="020B0604030504040204" pitchFamily="34" charset="0"/>
              </a:rPr>
              <a:t>Julia Millman</a:t>
            </a:r>
            <a:r>
              <a:rPr lang="en-GB" sz="1000" b="1" dirty="0">
                <a:latin typeface="Verdana" panose="020B0604030504040204" pitchFamily="34" charset="0"/>
                <a:ea typeface="Verdana" panose="020B0604030504040204" pitchFamily="34" charset="0"/>
                <a:cs typeface="Verdana" panose="020B0604030504040204" pitchFamily="34" charset="0"/>
              </a:rPr>
              <a:t>				</a:t>
            </a:r>
          </a:p>
        </p:txBody>
      </p:sp>
      <p:graphicFrame>
        <p:nvGraphicFramePr>
          <p:cNvPr id="16" name="Table 15"/>
          <p:cNvGraphicFramePr>
            <a:graphicFrameLocks noGrp="1"/>
          </p:cNvGraphicFramePr>
          <p:nvPr/>
        </p:nvGraphicFramePr>
        <p:xfrm>
          <a:off x="62343" y="1213935"/>
          <a:ext cx="12012287" cy="396240"/>
        </p:xfrm>
        <a:graphic>
          <a:graphicData uri="http://schemas.openxmlformats.org/drawingml/2006/table">
            <a:tbl>
              <a:tblPr>
                <a:tableStyleId>{8799B23B-EC83-4686-B30A-512413B5E67A}</a:tableStyleId>
              </a:tblPr>
              <a:tblGrid>
                <a:gridCol w="1117707">
                  <a:extLst>
                    <a:ext uri="{9D8B030D-6E8A-4147-A177-3AD203B41FA5}">
                      <a16:colId xmlns:a16="http://schemas.microsoft.com/office/drawing/2014/main" xmlns="" val="2321442881"/>
                    </a:ext>
                  </a:extLst>
                </a:gridCol>
                <a:gridCol w="1025875">
                  <a:extLst>
                    <a:ext uri="{9D8B030D-6E8A-4147-A177-3AD203B41FA5}">
                      <a16:colId xmlns:a16="http://schemas.microsoft.com/office/drawing/2014/main" xmlns="" val="20001"/>
                    </a:ext>
                  </a:extLst>
                </a:gridCol>
                <a:gridCol w="521777">
                  <a:extLst>
                    <a:ext uri="{9D8B030D-6E8A-4147-A177-3AD203B41FA5}">
                      <a16:colId xmlns:a16="http://schemas.microsoft.com/office/drawing/2014/main" xmlns="" val="3953097038"/>
                    </a:ext>
                  </a:extLst>
                </a:gridCol>
                <a:gridCol w="821410">
                  <a:extLst>
                    <a:ext uri="{9D8B030D-6E8A-4147-A177-3AD203B41FA5}">
                      <a16:colId xmlns:a16="http://schemas.microsoft.com/office/drawing/2014/main" xmlns="" val="20003"/>
                    </a:ext>
                  </a:extLst>
                </a:gridCol>
                <a:gridCol w="2815525">
                  <a:extLst>
                    <a:ext uri="{9D8B030D-6E8A-4147-A177-3AD203B41FA5}">
                      <a16:colId xmlns:a16="http://schemas.microsoft.com/office/drawing/2014/main" xmlns="" val="3566525515"/>
                    </a:ext>
                  </a:extLst>
                </a:gridCol>
                <a:gridCol w="4283310">
                  <a:extLst>
                    <a:ext uri="{9D8B030D-6E8A-4147-A177-3AD203B41FA5}">
                      <a16:colId xmlns:a16="http://schemas.microsoft.com/office/drawing/2014/main" xmlns="" val="3314289675"/>
                    </a:ext>
                  </a:extLst>
                </a:gridCol>
                <a:gridCol w="1426683">
                  <a:extLst>
                    <a:ext uri="{9D8B030D-6E8A-4147-A177-3AD203B41FA5}">
                      <a16:colId xmlns:a16="http://schemas.microsoft.com/office/drawing/2014/main" xmlns="" val="1318646577"/>
                    </a:ext>
                  </a:extLst>
                </a:gridCol>
              </a:tblGrid>
              <a:tr h="382290">
                <a:tc>
                  <a:txBody>
                    <a:bodyPr/>
                    <a:lstStyle/>
                    <a:p>
                      <a:pPr algn="l"/>
                      <a:r>
                        <a:rPr lang="en-GB" sz="1000" b="1" baseline="0" dirty="0">
                          <a:solidFill>
                            <a:schemeClr val="bg1"/>
                          </a:solidFill>
                          <a:latin typeface="+mn-lt"/>
                          <a:ea typeface="+mn-ea"/>
                          <a:cs typeface="+mn-cs"/>
                        </a:rPr>
                        <a:t>Provider Milestones </a:t>
                      </a:r>
                      <a:endParaRPr lang="en-GB" sz="10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algn="l"/>
                      <a:r>
                        <a:rPr lang="en-GB" sz="1000" b="1" dirty="0">
                          <a:solidFill>
                            <a:schemeClr val="bg1"/>
                          </a:solidFill>
                          <a:latin typeface="+mj-lt"/>
                          <a:ea typeface="Verdana" panose="020B0604030504040204" pitchFamily="34" charset="0"/>
                          <a:cs typeface="Verdana" panose="020B0604030504040204" pitchFamily="34" charset="0"/>
                        </a:rPr>
                        <a:t>Use Case </a:t>
                      </a:r>
                    </a:p>
                  </a:txBody>
                  <a:tcPr anchor="ctr">
                    <a:solidFill>
                      <a:srgbClr val="00A3E0"/>
                    </a:solidFill>
                  </a:tcPr>
                </a:tc>
                <a:tc>
                  <a:txBody>
                    <a:bodyPr/>
                    <a:lstStyle/>
                    <a:p>
                      <a:pPr algn="ctr"/>
                      <a:r>
                        <a:rPr lang="en-GB" sz="1000" b="1" dirty="0">
                          <a:solidFill>
                            <a:schemeClr val="bg1"/>
                          </a:solidFill>
                        </a:rPr>
                        <a:t>RAG</a:t>
                      </a:r>
                      <a:endParaRPr lang="en-GB" sz="10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lvl="0" algn="l"/>
                      <a:r>
                        <a:rPr lang="en-GB" sz="1000" b="1" dirty="0">
                          <a:solidFill>
                            <a:schemeClr val="bg1"/>
                          </a:solidFill>
                          <a:latin typeface="+mj-lt"/>
                          <a:ea typeface="Verdana" panose="020B0604030504040204" pitchFamily="34" charset="0"/>
                          <a:cs typeface="Verdana" panose="020B0604030504040204" pitchFamily="34" charset="0"/>
                        </a:rPr>
                        <a:t>Forecast Date</a:t>
                      </a:r>
                    </a:p>
                  </a:txBody>
                  <a:tcPr anchor="ctr">
                    <a:solidFill>
                      <a:srgbClr val="00A3E0"/>
                    </a:solidFill>
                  </a:tcPr>
                </a:tc>
                <a:tc>
                  <a:txBody>
                    <a:bodyPr/>
                    <a:lstStyle/>
                    <a:p>
                      <a:pPr lvl="0" algn="l"/>
                      <a:r>
                        <a:rPr lang="en-GB" sz="1000" b="1" dirty="0">
                          <a:solidFill>
                            <a:schemeClr val="bg1"/>
                          </a:solidFill>
                        </a:rPr>
                        <a:t>Progress</a:t>
                      </a:r>
                      <a:endParaRPr lang="en-GB" sz="10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lvl="0" algn="l"/>
                      <a:r>
                        <a:rPr lang="en-GB" sz="1000" b="1" dirty="0">
                          <a:solidFill>
                            <a:schemeClr val="bg1"/>
                          </a:solidFill>
                          <a:latin typeface="+mj-lt"/>
                          <a:ea typeface="Verdana" panose="020B0604030504040204" pitchFamily="34" charset="0"/>
                          <a:cs typeface="Verdana" panose="020B0604030504040204" pitchFamily="34" charset="0"/>
                        </a:rPr>
                        <a:t>Planned activities</a:t>
                      </a:r>
                    </a:p>
                  </a:txBody>
                  <a:tcPr anchor="ctr">
                    <a:solidFill>
                      <a:srgbClr val="00A3E0"/>
                    </a:solidFill>
                  </a:tcPr>
                </a:tc>
                <a:tc>
                  <a:txBody>
                    <a:bodyPr/>
                    <a:lstStyle/>
                    <a:p>
                      <a:pPr marL="0" algn="l" defTabSz="914400" rtl="0" eaLnBrk="1" latinLnBrk="0" hangingPunct="1"/>
                      <a:r>
                        <a:rPr lang="en-GB" sz="1000" b="1" kern="1200" dirty="0">
                          <a:solidFill>
                            <a:schemeClr val="bg1"/>
                          </a:solidFill>
                        </a:rPr>
                        <a:t>Blockers</a:t>
                      </a:r>
                      <a:endParaRPr lang="en-GB" sz="1000" b="1" kern="1200" dirty="0">
                        <a:solidFill>
                          <a:schemeClr val="bg1"/>
                        </a:solidFill>
                        <a:latin typeface="+mn-lt"/>
                        <a:ea typeface="+mn-ea"/>
                        <a:cs typeface="+mn-cs"/>
                      </a:endParaRPr>
                    </a:p>
                  </a:txBody>
                  <a:tcPr anchor="ctr">
                    <a:solidFill>
                      <a:srgbClr val="00A3E0"/>
                    </a:solidFill>
                  </a:tcPr>
                </a:tc>
                <a:extLst>
                  <a:ext uri="{0D108BD9-81ED-4DB2-BD59-A6C34878D82A}">
                    <a16:rowId xmlns:a16="http://schemas.microsoft.com/office/drawing/2014/main" xmlns="" val="2999985941"/>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488907645"/>
              </p:ext>
            </p:extLst>
          </p:nvPr>
        </p:nvGraphicFramePr>
        <p:xfrm>
          <a:off x="62343" y="1629081"/>
          <a:ext cx="11991730" cy="650019"/>
        </p:xfrm>
        <a:graphic>
          <a:graphicData uri="http://schemas.openxmlformats.org/drawingml/2006/table">
            <a:tbl>
              <a:tblPr>
                <a:tableStyleId>{8799B23B-EC83-4686-B30A-512413B5E67A}</a:tableStyleId>
              </a:tblPr>
              <a:tblGrid>
                <a:gridCol w="1110736">
                  <a:extLst>
                    <a:ext uri="{9D8B030D-6E8A-4147-A177-3AD203B41FA5}">
                      <a16:colId xmlns:a16="http://schemas.microsoft.com/office/drawing/2014/main" xmlns="" val="20000"/>
                    </a:ext>
                  </a:extLst>
                </a:gridCol>
                <a:gridCol w="1028700">
                  <a:extLst>
                    <a:ext uri="{9D8B030D-6E8A-4147-A177-3AD203B41FA5}">
                      <a16:colId xmlns:a16="http://schemas.microsoft.com/office/drawing/2014/main" xmlns="" val="20001"/>
                    </a:ext>
                  </a:extLst>
                </a:gridCol>
                <a:gridCol w="505326">
                  <a:extLst>
                    <a:ext uri="{9D8B030D-6E8A-4147-A177-3AD203B41FA5}">
                      <a16:colId xmlns:a16="http://schemas.microsoft.com/office/drawing/2014/main" xmlns="" val="20002"/>
                    </a:ext>
                  </a:extLst>
                </a:gridCol>
                <a:gridCol w="824163">
                  <a:extLst>
                    <a:ext uri="{9D8B030D-6E8A-4147-A177-3AD203B41FA5}">
                      <a16:colId xmlns:a16="http://schemas.microsoft.com/office/drawing/2014/main" xmlns="" val="20003"/>
                    </a:ext>
                  </a:extLst>
                </a:gridCol>
                <a:gridCol w="2809375">
                  <a:extLst>
                    <a:ext uri="{9D8B030D-6E8A-4147-A177-3AD203B41FA5}">
                      <a16:colId xmlns:a16="http://schemas.microsoft.com/office/drawing/2014/main" xmlns="" val="20004"/>
                    </a:ext>
                  </a:extLst>
                </a:gridCol>
                <a:gridCol w="4314448">
                  <a:extLst>
                    <a:ext uri="{9D8B030D-6E8A-4147-A177-3AD203B41FA5}">
                      <a16:colId xmlns:a16="http://schemas.microsoft.com/office/drawing/2014/main" xmlns="" val="20005"/>
                    </a:ext>
                  </a:extLst>
                </a:gridCol>
                <a:gridCol w="1398982">
                  <a:extLst>
                    <a:ext uri="{9D8B030D-6E8A-4147-A177-3AD203B41FA5}">
                      <a16:colId xmlns:a16="http://schemas.microsoft.com/office/drawing/2014/main" xmlns="" val="20006"/>
                    </a:ext>
                  </a:extLst>
                </a:gridCol>
              </a:tblGrid>
              <a:tr h="65001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a:solidFill>
                            <a:schemeClr val="tx1"/>
                          </a:solidFill>
                          <a:latin typeface="+mn-lt"/>
                          <a:ea typeface="Verdana" panose="020B0604030504040204" pitchFamily="34" charset="0"/>
                          <a:cs typeface="Verdana" panose="020B0604030504040204" pitchFamily="34" charset="0"/>
                        </a:rPr>
                        <a:t>Doncaster</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a:solidFill>
                            <a:schemeClr val="tx1"/>
                          </a:solidFill>
                          <a:latin typeface="+mn-lt"/>
                          <a:ea typeface="Verdana" panose="020B0604030504040204" pitchFamily="34" charset="0"/>
                          <a:cs typeface="Verdana" panose="020B0604030504040204" pitchFamily="34" charset="0"/>
                        </a:rPr>
                        <a:t>Data Provision</a:t>
                      </a: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rgbClr val="009A44"/>
                    </a:solidFill>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baseline="0" dirty="0">
                          <a:solidFill>
                            <a:schemeClr val="tx1"/>
                          </a:solidFill>
                        </a:rPr>
                        <a:t>23/11/20</a:t>
                      </a:r>
                    </a:p>
                  </a:txBody>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rPr>
                        <a:t>Switch on 25/11/20</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Final smoke testing scheduled </a:t>
                      </a:r>
                      <a:r>
                        <a:rPr lang="en-GB" sz="900" kern="1200" baseline="0" dirty="0" smtClean="0">
                          <a:solidFill>
                            <a:schemeClr val="tx1"/>
                          </a:solidFill>
                          <a:latin typeface="+mn-lt"/>
                          <a:ea typeface="Verdana" panose="020B0604030504040204" pitchFamily="34" charset="0"/>
                          <a:cs typeface="Verdana" panose="020B0604030504040204" pitchFamily="34" charset="0"/>
                        </a:rPr>
                        <a:t>13/01/21</a:t>
                      </a:r>
                      <a:endParaRPr lang="en-GB" sz="900" kern="1200" baseline="0" dirty="0">
                        <a:solidFill>
                          <a:schemeClr val="tx1"/>
                        </a:solidFill>
                        <a:latin typeface="+mn-lt"/>
                        <a:ea typeface="Verdana" panose="020B0604030504040204" pitchFamily="34" charset="0"/>
                        <a:cs typeface="Verdan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chemeClr val="tx1"/>
                        </a:solidFill>
                        <a:effectLst/>
                        <a:uLnTx/>
                        <a:uFillTx/>
                        <a:latin typeface="Verdana"/>
                        <a:ea typeface="Verdana" panose="020B0604030504040204" pitchFamily="34" charset="0"/>
                        <a:cs typeface="Verdana" panose="020B0604030504040204" pitchFamily="34" charset="0"/>
                      </a:endParaRPr>
                    </a:p>
                  </a:txBody>
                  <a:tcPr>
                    <a:solidFill>
                      <a:schemeClr val="bg1"/>
                    </a:solidFill>
                  </a:tcPr>
                </a:tc>
                <a:extLst>
                  <a:ext uri="{0D108BD9-81ED-4DB2-BD59-A6C34878D82A}">
                    <a16:rowId xmlns:a16="http://schemas.microsoft.com/office/drawing/2014/main" xmlns="" val="10000"/>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785887726"/>
              </p:ext>
            </p:extLst>
          </p:nvPr>
        </p:nvGraphicFramePr>
        <p:xfrm>
          <a:off x="62342" y="2291990"/>
          <a:ext cx="12012287" cy="1143694"/>
        </p:xfrm>
        <a:graphic>
          <a:graphicData uri="http://schemas.openxmlformats.org/drawingml/2006/table">
            <a:tbl>
              <a:tblPr>
                <a:tableStyleId>{8799B23B-EC83-4686-B30A-512413B5E67A}</a:tableStyleId>
              </a:tblPr>
              <a:tblGrid>
                <a:gridCol w="1117707">
                  <a:extLst>
                    <a:ext uri="{9D8B030D-6E8A-4147-A177-3AD203B41FA5}">
                      <a16:colId xmlns:a16="http://schemas.microsoft.com/office/drawing/2014/main" xmlns="" val="20000"/>
                    </a:ext>
                  </a:extLst>
                </a:gridCol>
                <a:gridCol w="1025875">
                  <a:extLst>
                    <a:ext uri="{9D8B030D-6E8A-4147-A177-3AD203B41FA5}">
                      <a16:colId xmlns:a16="http://schemas.microsoft.com/office/drawing/2014/main" xmlns="" val="20001"/>
                    </a:ext>
                  </a:extLst>
                </a:gridCol>
                <a:gridCol w="521777">
                  <a:extLst>
                    <a:ext uri="{9D8B030D-6E8A-4147-A177-3AD203B41FA5}">
                      <a16:colId xmlns:a16="http://schemas.microsoft.com/office/drawing/2014/main" xmlns="" val="20002"/>
                    </a:ext>
                  </a:extLst>
                </a:gridCol>
                <a:gridCol w="797552">
                  <a:extLst>
                    <a:ext uri="{9D8B030D-6E8A-4147-A177-3AD203B41FA5}">
                      <a16:colId xmlns:a16="http://schemas.microsoft.com/office/drawing/2014/main" xmlns="" val="20003"/>
                    </a:ext>
                  </a:extLst>
                </a:gridCol>
                <a:gridCol w="2819652">
                  <a:extLst>
                    <a:ext uri="{9D8B030D-6E8A-4147-A177-3AD203B41FA5}">
                      <a16:colId xmlns:a16="http://schemas.microsoft.com/office/drawing/2014/main" xmlns="" val="20004"/>
                    </a:ext>
                  </a:extLst>
                </a:gridCol>
                <a:gridCol w="4303042">
                  <a:extLst>
                    <a:ext uri="{9D8B030D-6E8A-4147-A177-3AD203B41FA5}">
                      <a16:colId xmlns:a16="http://schemas.microsoft.com/office/drawing/2014/main" xmlns="" val="20005"/>
                    </a:ext>
                  </a:extLst>
                </a:gridCol>
                <a:gridCol w="1426682">
                  <a:extLst>
                    <a:ext uri="{9D8B030D-6E8A-4147-A177-3AD203B41FA5}">
                      <a16:colId xmlns:a16="http://schemas.microsoft.com/office/drawing/2014/main" xmlns="" val="20006"/>
                    </a:ext>
                  </a:extLst>
                </a:gridCol>
              </a:tblGrid>
              <a:tr h="621403">
                <a:tc>
                  <a:txBody>
                    <a:bodyPr/>
                    <a:lstStyle/>
                    <a:p>
                      <a:pPr marL="171450" indent="-171450">
                        <a:buFont typeface="Wingdings" panose="05000000000000000000" pitchFamily="2" charset="2"/>
                        <a:buChar char="ü"/>
                      </a:pPr>
                      <a:r>
                        <a:rPr lang="en-GB" sz="900" b="1" dirty="0">
                          <a:solidFill>
                            <a:schemeClr val="tx1"/>
                          </a:solidFill>
                          <a:latin typeface="+mn-lt"/>
                          <a:ea typeface="Verdana" panose="020B0604030504040204" pitchFamily="34" charset="0"/>
                          <a:cs typeface="Verdana" panose="020B0604030504040204" pitchFamily="34" charset="0"/>
                        </a:rPr>
                        <a:t>Harrogate</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dirty="0">
                          <a:solidFill>
                            <a:schemeClr val="tx1"/>
                          </a:solidFill>
                          <a:latin typeface="+mn-lt"/>
                          <a:ea typeface="Verdana" panose="020B0604030504040204" pitchFamily="34" charset="0"/>
                          <a:cs typeface="Verdana" panose="020B0604030504040204" pitchFamily="34" charset="0"/>
                        </a:rPr>
                        <a:t>Data provision</a:t>
                      </a:r>
                    </a:p>
                  </a:txBody>
                  <a:tcPr anchor="ctr"/>
                </a:tc>
                <a:tc>
                  <a:txBody>
                    <a:bodyPr/>
                    <a:lstStyle/>
                    <a:p>
                      <a:endParaRPr lang="en-GB" sz="900" dirty="0">
                        <a:solidFill>
                          <a:schemeClr val="tx1"/>
                        </a:solidFill>
                        <a:latin typeface="+mn-lt"/>
                        <a:ea typeface="Verdana" panose="020B0604030504040204" pitchFamily="34" charset="0"/>
                        <a:cs typeface="Verdana" panose="020B0604030504040204" pitchFamily="34" charset="0"/>
                      </a:endParaRPr>
                    </a:p>
                  </a:txBody>
                  <a:tcPr anchor="ctr">
                    <a:solidFill>
                      <a:srgbClr val="FFC000"/>
                    </a:solidFill>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baseline="0" dirty="0">
                          <a:solidFill>
                            <a:schemeClr val="tx1"/>
                          </a:solidFill>
                          <a:latin typeface="+mn-lt"/>
                        </a:rPr>
                        <a:t>27/01/21</a:t>
                      </a:r>
                    </a:p>
                  </a:txBody>
                  <a:tcPr/>
                </a:tc>
                <a:tc>
                  <a:txBody>
                    <a:bodyPr/>
                    <a:lstStyle/>
                    <a:p>
                      <a:pPr marL="87313" lvl="0" indent="-87313">
                        <a:buFont typeface="Arial" panose="020B0604020202020204" pitchFamily="34" charset="0"/>
                        <a:buChar char="•"/>
                      </a:pPr>
                      <a:r>
                        <a:rPr lang="en-GB" sz="900" kern="1200" baseline="0" dirty="0">
                          <a:solidFill>
                            <a:schemeClr val="tx1"/>
                          </a:solidFill>
                          <a:latin typeface="+mn-lt"/>
                          <a:ea typeface="Verdana" panose="020B0604030504040204" pitchFamily="34" charset="0"/>
                          <a:cs typeface="Verdana" panose="020B0604030504040204" pitchFamily="34" charset="0"/>
                        </a:rPr>
                        <a:t>Agree scope of phase 1 </a:t>
                      </a:r>
                      <a:r>
                        <a:rPr lang="en-GB" sz="900" kern="1200" baseline="0" dirty="0" smtClean="0">
                          <a:solidFill>
                            <a:schemeClr val="tx1"/>
                          </a:solidFill>
                          <a:latin typeface="+mn-lt"/>
                          <a:ea typeface="Verdana" panose="020B0604030504040204" pitchFamily="34" charset="0"/>
                          <a:cs typeface="Verdana" panose="020B0604030504040204" pitchFamily="34" charset="0"/>
                        </a:rPr>
                        <a:t>Encounters</a:t>
                      </a:r>
                    </a:p>
                    <a:p>
                      <a:pPr marL="87313" lvl="0" indent="-87313">
                        <a:buFont typeface="Arial" panose="020B0604020202020204" pitchFamily="34" charset="0"/>
                        <a:buChar char="•"/>
                      </a:pPr>
                      <a:r>
                        <a:rPr lang="en-GB" sz="900" kern="1200" baseline="0" dirty="0" smtClean="0">
                          <a:solidFill>
                            <a:schemeClr val="tx1"/>
                          </a:solidFill>
                          <a:latin typeface="+mn-lt"/>
                          <a:ea typeface="Verdana" panose="020B0604030504040204" pitchFamily="34" charset="0"/>
                          <a:cs typeface="Verdana" panose="020B0604030504040204" pitchFamily="34" charset="0"/>
                        </a:rPr>
                        <a:t>PIX work complete</a:t>
                      </a:r>
                      <a:endParaRPr lang="en-GB" sz="900" kern="1200" baseline="0" dirty="0">
                        <a:solidFill>
                          <a:schemeClr val="tx1"/>
                        </a:solidFill>
                        <a:latin typeface="+mn-lt"/>
                        <a:ea typeface="Verdana" panose="020B0604030504040204" pitchFamily="34" charset="0"/>
                        <a:cs typeface="Verdana" panose="020B0604030504040204" pitchFamily="34" charset="0"/>
                      </a:endParaRP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900" kern="1200" baseline="0" dirty="0">
                        <a:solidFill>
                          <a:schemeClr val="tx1"/>
                        </a:solidFill>
                        <a:latin typeface="+mn-lt"/>
                      </a:endParaRPr>
                    </a:p>
                  </a:txBody>
                  <a:tcPr/>
                </a:tc>
                <a:tc>
                  <a:txBody>
                    <a:bodyPr/>
                    <a:lstStyle/>
                    <a:p>
                      <a:pPr marL="87313" lvl="0" indent="-87313">
                        <a:buFont typeface="Arial" panose="020B0604020202020204" pitchFamily="34" charset="0"/>
                        <a:buChar char="•"/>
                      </a:pPr>
                      <a:r>
                        <a:rPr lang="en-GB" sz="900" kern="1200" baseline="0" dirty="0">
                          <a:solidFill>
                            <a:schemeClr val="tx1"/>
                          </a:solidFill>
                          <a:latin typeface="+mn-lt"/>
                          <a:ea typeface="Verdana" panose="020B0604030504040204" pitchFamily="34" charset="0"/>
                          <a:cs typeface="Verdana" panose="020B0604030504040204" pitchFamily="34" charset="0"/>
                        </a:rPr>
                        <a:t>Technical assurance and clinical safety documentation received </a:t>
                      </a:r>
                    </a:p>
                    <a:p>
                      <a:pPr marL="87313" lvl="0" indent="-87313">
                        <a:buFont typeface="Arial" panose="020B0604020202020204" pitchFamily="34" charset="0"/>
                        <a:buChar char="•"/>
                      </a:pPr>
                      <a:r>
                        <a:rPr lang="en-GB" sz="900" kern="1200" baseline="0" dirty="0">
                          <a:solidFill>
                            <a:schemeClr val="tx1"/>
                          </a:solidFill>
                          <a:latin typeface="+mn-lt"/>
                          <a:ea typeface="Verdana" panose="020B0604030504040204" pitchFamily="34" charset="0"/>
                          <a:cs typeface="Verdana" panose="020B0604030504040204" pitchFamily="34" charset="0"/>
                        </a:rPr>
                        <a:t>UAT testing scheduled </a:t>
                      </a:r>
                      <a:r>
                        <a:rPr lang="en-GB" sz="900" kern="1200" baseline="0" dirty="0" smtClean="0">
                          <a:solidFill>
                            <a:schemeClr val="tx1"/>
                          </a:solidFill>
                          <a:latin typeface="+mn-lt"/>
                          <a:ea typeface="Verdana" panose="020B0604030504040204" pitchFamily="34" charset="0"/>
                          <a:cs typeface="Verdana" panose="020B0604030504040204" pitchFamily="34" charset="0"/>
                        </a:rPr>
                        <a:t>w/c 11 01 21</a:t>
                      </a:r>
                      <a:endParaRPr lang="en-GB" sz="900" kern="1200" baseline="0" dirty="0">
                        <a:solidFill>
                          <a:schemeClr val="tx1"/>
                        </a:solidFill>
                        <a:latin typeface="+mn-lt"/>
                        <a:ea typeface="Verdana" panose="020B0604030504040204" pitchFamily="34" charset="0"/>
                        <a:cs typeface="Verdan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900" b="0" i="0" u="none" strike="noStrike" kern="1200" cap="none" spc="0" normalizeH="0" baseline="0" noProof="0" dirty="0">
                        <a:ln>
                          <a:noFill/>
                        </a:ln>
                        <a:solidFill>
                          <a:schemeClr val="tx1"/>
                        </a:solidFill>
                        <a:effectLst/>
                        <a:uLnTx/>
                        <a:uFillTx/>
                        <a:latin typeface="+mn-lt"/>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10000"/>
                  </a:ext>
                </a:extLst>
              </a:tr>
              <a:tr h="522291">
                <a:tc>
                  <a:txBody>
                    <a:bodyPr/>
                    <a:lstStyle/>
                    <a:p>
                      <a:pPr marL="171450" indent="-171450">
                        <a:buFont typeface="Wingdings" panose="05000000000000000000" pitchFamily="2" charset="2"/>
                        <a:buChar char="ü"/>
                      </a:pPr>
                      <a:r>
                        <a:rPr lang="en-GB" sz="900" b="1" dirty="0">
                          <a:solidFill>
                            <a:schemeClr val="tx1"/>
                          </a:solidFill>
                          <a:latin typeface="+mn-lt"/>
                          <a:ea typeface="Verdana" panose="020B0604030504040204" pitchFamily="34" charset="0"/>
                          <a:cs typeface="Verdana" panose="020B0604030504040204" pitchFamily="34" charset="0"/>
                        </a:rPr>
                        <a:t>Bradford</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dirty="0">
                          <a:solidFill>
                            <a:schemeClr val="tx1"/>
                          </a:solidFill>
                          <a:latin typeface="+mn-lt"/>
                          <a:ea typeface="Verdana" panose="020B0604030504040204" pitchFamily="34" charset="0"/>
                          <a:cs typeface="Verdana" panose="020B0604030504040204" pitchFamily="34" charset="0"/>
                        </a:rPr>
                        <a:t>Data provision</a:t>
                      </a:r>
                    </a:p>
                  </a:txBody>
                  <a:tcPr anchor="ctr"/>
                </a:tc>
                <a:tc>
                  <a:txBody>
                    <a:bodyPr/>
                    <a:lstStyle/>
                    <a:p>
                      <a:endParaRPr lang="en-GB" sz="900" dirty="0">
                        <a:solidFill>
                          <a:schemeClr val="tx1"/>
                        </a:solidFill>
                        <a:latin typeface="+mn-lt"/>
                        <a:ea typeface="Verdana" panose="020B0604030504040204" pitchFamily="34" charset="0"/>
                        <a:cs typeface="Verdana" panose="020B0604030504040204" pitchFamily="34" charset="0"/>
                      </a:endParaRPr>
                    </a:p>
                  </a:txBody>
                  <a:tcPr anchor="ctr">
                    <a:solidFill>
                      <a:srgbClr val="FFC000"/>
                    </a:solidFill>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baseline="0" dirty="0" smtClean="0">
                          <a:solidFill>
                            <a:schemeClr val="tx1"/>
                          </a:solidFill>
                          <a:latin typeface="+mn-lt"/>
                        </a:rPr>
                        <a:t>27/01/21</a:t>
                      </a:r>
                      <a:endParaRPr lang="en-GB" sz="900" kern="1200" baseline="0" dirty="0">
                        <a:solidFill>
                          <a:schemeClr val="tx1"/>
                        </a:solidFill>
                        <a:latin typeface="+mn-lt"/>
                      </a:endParaRPr>
                    </a:p>
                  </a:txBody>
                  <a:tcPr/>
                </a:tc>
                <a:tc>
                  <a:txBody>
                    <a:bodyPr/>
                    <a:lstStyle/>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Scope changed to supply patient resource only</a:t>
                      </a:r>
                      <a:endParaRPr lang="en-GB" sz="900" kern="1200" baseline="0" dirty="0">
                        <a:solidFill>
                          <a:schemeClr val="tx1"/>
                        </a:solidFill>
                        <a:latin typeface="+mn-lt"/>
                      </a:endParaRPr>
                    </a:p>
                  </a:txBody>
                  <a:tcPr/>
                </a:tc>
                <a:tc>
                  <a:txBody>
                    <a:bodyPr/>
                    <a:lstStyle/>
                    <a:p>
                      <a:pPr marL="87313" lvl="0" indent="-87313">
                        <a:buFont typeface="Arial" panose="020B0604020202020204" pitchFamily="34" charset="0"/>
                        <a:buChar char="•"/>
                      </a:pPr>
                      <a:r>
                        <a:rPr lang="en-GB" sz="900" kern="1200" baseline="0" dirty="0">
                          <a:solidFill>
                            <a:schemeClr val="tx1"/>
                          </a:solidFill>
                          <a:latin typeface="+mn-lt"/>
                          <a:ea typeface="Verdana" panose="020B0604030504040204" pitchFamily="34" charset="0"/>
                          <a:cs typeface="Verdana" panose="020B0604030504040204" pitchFamily="34" charset="0"/>
                        </a:rPr>
                        <a:t>Data mapping development complete </a:t>
                      </a:r>
                    </a:p>
                    <a:p>
                      <a:pPr marL="87313" lvl="0" indent="-87313">
                        <a:buFont typeface="Arial" panose="020B0604020202020204" pitchFamily="34" charset="0"/>
                        <a:buChar char="•"/>
                      </a:pPr>
                      <a:r>
                        <a:rPr lang="en-GB" sz="900" kern="1200" baseline="0" dirty="0">
                          <a:solidFill>
                            <a:schemeClr val="tx1"/>
                          </a:solidFill>
                          <a:latin typeface="+mn-lt"/>
                          <a:ea typeface="Verdana" panose="020B0604030504040204" pitchFamily="34" charset="0"/>
                          <a:cs typeface="Verdana" panose="020B0604030504040204" pitchFamily="34" charset="0"/>
                        </a:rPr>
                        <a:t>Connected to test suite using HSCN</a:t>
                      </a:r>
                    </a:p>
                    <a:p>
                      <a:pPr marL="87313" lvl="0" indent="-87313">
                        <a:buFont typeface="Arial" panose="020B0604020202020204" pitchFamily="34" charset="0"/>
                        <a:buChar char="•"/>
                      </a:pPr>
                      <a:r>
                        <a:rPr lang="en-GB" sz="900" kern="1200" baseline="0" dirty="0">
                          <a:solidFill>
                            <a:schemeClr val="tx1"/>
                          </a:solidFill>
                          <a:latin typeface="+mn-lt"/>
                          <a:ea typeface="Verdana" panose="020B0604030504040204" pitchFamily="34" charset="0"/>
                          <a:cs typeface="Verdana" panose="020B0604030504040204" pitchFamily="34" charset="0"/>
                        </a:rPr>
                        <a:t>Technical assurance and clinical safety documentation received </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900" b="0" i="0" u="none" strike="noStrike" kern="1200" cap="none" spc="0" normalizeH="0" baseline="0" noProof="0" dirty="0">
                          <a:ln>
                            <a:noFill/>
                          </a:ln>
                          <a:solidFill>
                            <a:schemeClr val="tx1"/>
                          </a:solidFill>
                          <a:effectLst/>
                          <a:uLnTx/>
                          <a:uFillTx/>
                          <a:latin typeface="+mn-lt"/>
                          <a:ea typeface="Verdana" panose="020B0604030504040204" pitchFamily="34" charset="0"/>
                          <a:cs typeface="Verdana" panose="020B0604030504040204" pitchFamily="34" charset="0"/>
                        </a:rPr>
                        <a:t>Issues around </a:t>
                      </a:r>
                      <a:r>
                        <a:rPr kumimoji="0" lang="en-GB" sz="900" b="0" i="0" u="none" strike="noStrike" kern="1200" cap="none" spc="0" normalizeH="0" baseline="0" noProof="0" dirty="0" smtClean="0">
                          <a:ln>
                            <a:noFill/>
                          </a:ln>
                          <a:solidFill>
                            <a:schemeClr val="tx1"/>
                          </a:solidFill>
                          <a:effectLst/>
                          <a:uLnTx/>
                          <a:uFillTx/>
                          <a:latin typeface="+mn-lt"/>
                          <a:ea typeface="Verdana" panose="020B0604030504040204" pitchFamily="34" charset="0"/>
                          <a:cs typeface="Verdana" panose="020B0604030504040204" pitchFamily="34" charset="0"/>
                        </a:rPr>
                        <a:t>connecting </a:t>
                      </a:r>
                      <a:r>
                        <a:rPr kumimoji="0" lang="en-GB" sz="900" b="0" i="0" u="none" strike="noStrike" kern="1200" cap="none" spc="0" normalizeH="0" baseline="0" noProof="0" dirty="0">
                          <a:ln>
                            <a:noFill/>
                          </a:ln>
                          <a:solidFill>
                            <a:schemeClr val="tx1"/>
                          </a:solidFill>
                          <a:effectLst/>
                          <a:uLnTx/>
                          <a:uFillTx/>
                          <a:latin typeface="+mn-lt"/>
                          <a:ea typeface="Verdana" panose="020B0604030504040204" pitchFamily="34" charset="0"/>
                          <a:cs typeface="Verdana" panose="020B0604030504040204" pitchFamily="34" charset="0"/>
                        </a:rPr>
                        <a:t>to sandpit</a:t>
                      </a:r>
                    </a:p>
                  </a:txBody>
                  <a:tcPr/>
                </a:tc>
                <a:extLst>
                  <a:ext uri="{0D108BD9-81ED-4DB2-BD59-A6C34878D82A}">
                    <a16:rowId xmlns:a16="http://schemas.microsoft.com/office/drawing/2014/main" xmlns="" val="10001"/>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2637280214"/>
              </p:ext>
            </p:extLst>
          </p:nvPr>
        </p:nvGraphicFramePr>
        <p:xfrm>
          <a:off x="62343" y="3809292"/>
          <a:ext cx="12034177" cy="650019"/>
        </p:xfrm>
        <a:graphic>
          <a:graphicData uri="http://schemas.openxmlformats.org/drawingml/2006/table">
            <a:tbl>
              <a:tblPr>
                <a:tableStyleId>{8799B23B-EC83-4686-B30A-512413B5E67A}</a:tableStyleId>
              </a:tblPr>
              <a:tblGrid>
                <a:gridCol w="1110736">
                  <a:extLst>
                    <a:ext uri="{9D8B030D-6E8A-4147-A177-3AD203B41FA5}">
                      <a16:colId xmlns:a16="http://schemas.microsoft.com/office/drawing/2014/main" xmlns="" val="20000"/>
                    </a:ext>
                  </a:extLst>
                </a:gridCol>
                <a:gridCol w="1028700">
                  <a:extLst>
                    <a:ext uri="{9D8B030D-6E8A-4147-A177-3AD203B41FA5}">
                      <a16:colId xmlns:a16="http://schemas.microsoft.com/office/drawing/2014/main" xmlns="" val="20001"/>
                    </a:ext>
                  </a:extLst>
                </a:gridCol>
                <a:gridCol w="505326">
                  <a:extLst>
                    <a:ext uri="{9D8B030D-6E8A-4147-A177-3AD203B41FA5}">
                      <a16:colId xmlns:a16="http://schemas.microsoft.com/office/drawing/2014/main" xmlns="" val="20002"/>
                    </a:ext>
                  </a:extLst>
                </a:gridCol>
                <a:gridCol w="824163">
                  <a:extLst>
                    <a:ext uri="{9D8B030D-6E8A-4147-A177-3AD203B41FA5}">
                      <a16:colId xmlns:a16="http://schemas.microsoft.com/office/drawing/2014/main" xmlns="" val="20003"/>
                    </a:ext>
                  </a:extLst>
                </a:gridCol>
                <a:gridCol w="2809375">
                  <a:extLst>
                    <a:ext uri="{9D8B030D-6E8A-4147-A177-3AD203B41FA5}">
                      <a16:colId xmlns:a16="http://schemas.microsoft.com/office/drawing/2014/main" xmlns="" val="20004"/>
                    </a:ext>
                  </a:extLst>
                </a:gridCol>
                <a:gridCol w="4314448">
                  <a:extLst>
                    <a:ext uri="{9D8B030D-6E8A-4147-A177-3AD203B41FA5}">
                      <a16:colId xmlns:a16="http://schemas.microsoft.com/office/drawing/2014/main" xmlns="" val="20005"/>
                    </a:ext>
                  </a:extLst>
                </a:gridCol>
                <a:gridCol w="1441429">
                  <a:extLst>
                    <a:ext uri="{9D8B030D-6E8A-4147-A177-3AD203B41FA5}">
                      <a16:colId xmlns:a16="http://schemas.microsoft.com/office/drawing/2014/main" xmlns="" val="20006"/>
                    </a:ext>
                  </a:extLst>
                </a:gridCol>
              </a:tblGrid>
              <a:tr h="65001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a:solidFill>
                            <a:schemeClr val="tx1"/>
                          </a:solidFill>
                          <a:latin typeface="+mn-lt"/>
                          <a:ea typeface="Verdana" panose="020B0604030504040204" pitchFamily="34" charset="0"/>
                          <a:cs typeface="Verdana" panose="020B0604030504040204" pitchFamily="34" charset="0"/>
                        </a:rPr>
                        <a:t>Leeds</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a:solidFill>
                            <a:schemeClr val="tx1"/>
                          </a:solidFill>
                          <a:latin typeface="+mn-lt"/>
                          <a:ea typeface="Verdana" panose="020B0604030504040204" pitchFamily="34" charset="0"/>
                          <a:cs typeface="Verdana" panose="020B0604030504040204" pitchFamily="34" charset="0"/>
                        </a:rPr>
                        <a:t>Data Provision</a:t>
                      </a: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rgbClr val="FFC000"/>
                    </a:solidFill>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baseline="0" dirty="0" smtClean="0">
                          <a:solidFill>
                            <a:schemeClr val="tx1"/>
                          </a:solidFill>
                        </a:rPr>
                        <a:t>17/02/21</a:t>
                      </a:r>
                      <a:endParaRPr lang="en-GB" sz="900" kern="1200" baseline="0" dirty="0">
                        <a:solidFill>
                          <a:schemeClr val="tx1"/>
                        </a:solidFill>
                      </a:endParaRPr>
                    </a:p>
                  </a:txBody>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rPr>
                        <a:t>Connected in sandpit</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Complete UAT, clinical safety testing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Progress to GO LIVE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830370664"/>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173100" y="451206"/>
            <a:ext cx="11845799" cy="309032"/>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400" b="1" dirty="0">
                <a:solidFill>
                  <a:srgbClr val="FF0000"/>
                </a:solidFill>
                <a:latin typeface="Verdana" panose="020B0604030504040204" pitchFamily="34" charset="0"/>
                <a:ea typeface="Verdana" panose="020B0604030504040204" pitchFamily="34" charset="0"/>
                <a:cs typeface="Verdana" panose="020B0604030504040204" pitchFamily="34" charset="0"/>
              </a:rPr>
              <a:t>On-boarding Dashboard</a:t>
            </a:r>
            <a:endParaRPr lang="en-GB" sz="1400" dirty="0">
              <a:solidFill>
                <a:srgbClr val="FF0000"/>
              </a:solidFill>
              <a:latin typeface="Verdana" panose="020B0604030504040204" pitchFamily="34" charset="0"/>
              <a:ea typeface="Verdana" panose="020B0604030504040204" pitchFamily="34" charset="0"/>
              <a:cs typeface="Verdana" panose="020B0604030504040204" pitchFamily="34" charset="0"/>
            </a:endParaRPr>
          </a:p>
        </p:txBody>
      </p:sp>
      <p:sp>
        <p:nvSpPr>
          <p:cNvPr id="21" name="Rectangle 20"/>
          <p:cNvSpPr/>
          <p:nvPr/>
        </p:nvSpPr>
        <p:spPr>
          <a:xfrm>
            <a:off x="0" y="-14117"/>
            <a:ext cx="12192000" cy="425212"/>
          </a:xfrm>
          <a:prstGeom prst="rect">
            <a:avLst/>
          </a:prstGeom>
          <a:solidFill>
            <a:srgbClr val="00A3E0"/>
          </a:solidFill>
          <a:ln>
            <a:solidFill>
              <a:srgbClr val="00A3E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prstClr val="white"/>
                </a:solidFill>
                <a:latin typeface="Verdana" panose="020B0604030504040204" pitchFamily="34" charset="0"/>
                <a:ea typeface="Verdana" panose="020B0604030504040204" pitchFamily="34" charset="0"/>
                <a:cs typeface="Verdana" panose="020B0604030504040204" pitchFamily="34" charset="0"/>
              </a:rPr>
              <a:t>Workstream Report –Yorkshire and Humber Integrated Care Record Programme			 Report Date: </a:t>
            </a:r>
            <a:r>
              <a:rPr lang="en-GB" sz="1200" b="1" dirty="0">
                <a:solidFill>
                  <a:prstClr val="white"/>
                </a:solidFill>
                <a:ea typeface="Verdana" panose="020B0604030504040204" pitchFamily="34" charset="0"/>
                <a:cs typeface="Verdana" panose="020B0604030504040204" pitchFamily="34" charset="0"/>
              </a:rPr>
              <a:t>07 December 2020</a:t>
            </a:r>
          </a:p>
        </p:txBody>
      </p:sp>
      <p:pic>
        <p:nvPicPr>
          <p:cNvPr id="10265" name="Oval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0350" y="38100"/>
            <a:ext cx="1587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p:cNvPicPr>
            <a:picLocks noChangeAspect="1"/>
          </p:cNvPicPr>
          <p:nvPr/>
        </p:nvPicPr>
        <p:blipFill>
          <a:blip r:embed="rId3"/>
          <a:stretch>
            <a:fillRect/>
          </a:stretch>
        </p:blipFill>
        <p:spPr>
          <a:xfrm>
            <a:off x="1773300" y="1019248"/>
            <a:ext cx="8760347" cy="5457639"/>
          </a:xfrm>
          <a:prstGeom prst="rect">
            <a:avLst/>
          </a:prstGeom>
          <a:ln>
            <a:solidFill>
              <a:schemeClr val="accent1"/>
            </a:solidFill>
          </a:ln>
        </p:spPr>
      </p:pic>
    </p:spTree>
    <p:extLst>
      <p:ext uri="{BB962C8B-B14F-4D97-AF65-F5344CB8AC3E}">
        <p14:creationId xmlns:p14="http://schemas.microsoft.com/office/powerpoint/2010/main" val="2148699230"/>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4782"/>
            <a:ext cx="12192000" cy="425212"/>
          </a:xfrm>
          <a:prstGeom prst="rect">
            <a:avLst/>
          </a:prstGeom>
          <a:solidFill>
            <a:srgbClr val="00A3E0"/>
          </a:solidFill>
          <a:ln>
            <a:solidFill>
              <a:srgbClr val="00A3E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prstClr val="white"/>
                </a:solidFill>
                <a:ea typeface="Verdana" panose="020B0604030504040204" pitchFamily="34" charset="0"/>
                <a:cs typeface="Verdana" panose="020B0604030504040204" pitchFamily="34" charset="0"/>
              </a:rPr>
              <a:t>Workstream Report –Yorkshire and Humber Integrated Care Record Programme			Report Date: </a:t>
            </a:r>
            <a:r>
              <a:rPr lang="en-GB" sz="1200" dirty="0"/>
              <a:t>11 January 2021</a:t>
            </a:r>
            <a:endParaRPr lang="en-GB" sz="1200" b="1" dirty="0">
              <a:solidFill>
                <a:prstClr val="white"/>
              </a:solidFill>
              <a:ea typeface="Verdana" panose="020B0604030504040204" pitchFamily="34" charset="0"/>
              <a:cs typeface="Verdana" panose="020B0604030504040204" pitchFamily="34" charset="0"/>
            </a:endParaRPr>
          </a:p>
        </p:txBody>
      </p:sp>
      <p:sp>
        <p:nvSpPr>
          <p:cNvPr id="17" name="Rectangle 16"/>
          <p:cNvSpPr/>
          <p:nvPr/>
        </p:nvSpPr>
        <p:spPr>
          <a:xfrm>
            <a:off x="62343" y="479218"/>
            <a:ext cx="11917990" cy="352971"/>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600" b="1" dirty="0">
                <a:solidFill>
                  <a:srgbClr val="FF0000"/>
                </a:solidFill>
                <a:ea typeface="Verdana" panose="020B0604030504040204" pitchFamily="34" charset="0"/>
                <a:cs typeface="Verdana" panose="020B0604030504040204" pitchFamily="34" charset="0"/>
              </a:rPr>
              <a:t>Other news</a:t>
            </a:r>
            <a:endParaRPr lang="en-GB" sz="1600" dirty="0">
              <a:solidFill>
                <a:srgbClr val="FF0000"/>
              </a:solidFill>
              <a:ea typeface="Verdana" panose="020B0604030504040204" pitchFamily="34" charset="0"/>
              <a:cs typeface="Verdana" panose="020B0604030504040204" pitchFamily="34" charset="0"/>
            </a:endParaRPr>
          </a:p>
        </p:txBody>
      </p:sp>
      <p:sp>
        <p:nvSpPr>
          <p:cNvPr id="2" name="TextBox 1"/>
          <p:cNvSpPr txBox="1"/>
          <p:nvPr/>
        </p:nvSpPr>
        <p:spPr>
          <a:xfrm>
            <a:off x="339232" y="984523"/>
            <a:ext cx="11664000" cy="6924973"/>
          </a:xfrm>
          <a:prstGeom prst="rect">
            <a:avLst/>
          </a:prstGeom>
          <a:noFill/>
        </p:spPr>
        <p:txBody>
          <a:bodyPr wrap="square" lIns="0" tIns="0" rIns="0" bIns="0" rtlCol="0">
            <a:spAutoFit/>
          </a:bodyPr>
          <a:lstStyle/>
          <a:p>
            <a:pPr marL="379412" indent="-285750">
              <a:lnSpc>
                <a:spcPct val="150000"/>
              </a:lnSpc>
              <a:spcBef>
                <a:spcPts val="0"/>
              </a:spcBef>
              <a:spcAft>
                <a:spcPts val="600"/>
              </a:spcAft>
              <a:buSzPct val="100000"/>
              <a:buFont typeface="Arial" panose="020B0604020202020204" pitchFamily="34" charset="0"/>
              <a:buChar char="•"/>
            </a:pPr>
            <a:r>
              <a:rPr lang="en-GB" b="1" dirty="0" smtClean="0">
                <a:solidFill>
                  <a:schemeClr val="accent3">
                    <a:lumMod val="50000"/>
                  </a:schemeClr>
                </a:solidFill>
              </a:rPr>
              <a:t>Funding– </a:t>
            </a:r>
            <a:r>
              <a:rPr lang="en-GB" dirty="0" smtClean="0"/>
              <a:t>Shared Health Care Record funding to March 2021 has been allocated to YHCR, MOU being drafted for review by delivery board this week</a:t>
            </a:r>
            <a:endParaRPr lang="en-GB" dirty="0"/>
          </a:p>
          <a:p>
            <a:pPr marL="379412" indent="-285750">
              <a:lnSpc>
                <a:spcPct val="150000"/>
              </a:lnSpc>
              <a:spcBef>
                <a:spcPts val="0"/>
              </a:spcBef>
              <a:spcAft>
                <a:spcPts val="600"/>
              </a:spcAft>
              <a:buSzPct val="100000"/>
              <a:buFont typeface="Arial" panose="020B0604020202020204" pitchFamily="34" charset="0"/>
              <a:buChar char="•"/>
            </a:pPr>
            <a:endParaRPr lang="en-GB" b="1" dirty="0" smtClean="0">
              <a:solidFill>
                <a:schemeClr val="accent3">
                  <a:lumMod val="50000"/>
                </a:schemeClr>
              </a:solidFill>
            </a:endParaRPr>
          </a:p>
          <a:p>
            <a:pPr marL="379412" indent="-285750">
              <a:lnSpc>
                <a:spcPct val="150000"/>
              </a:lnSpc>
              <a:spcBef>
                <a:spcPts val="0"/>
              </a:spcBef>
              <a:spcAft>
                <a:spcPts val="600"/>
              </a:spcAft>
              <a:buSzPct val="100000"/>
              <a:buFont typeface="Arial" panose="020B0604020202020204" pitchFamily="34" charset="0"/>
              <a:buChar char="•"/>
            </a:pPr>
            <a:r>
              <a:rPr lang="en-GB" b="1" dirty="0" smtClean="0">
                <a:solidFill>
                  <a:schemeClr val="accent3">
                    <a:lumMod val="50000"/>
                  </a:schemeClr>
                </a:solidFill>
              </a:rPr>
              <a:t>Talk before </a:t>
            </a:r>
            <a:r>
              <a:rPr lang="en-GB" b="1" dirty="0">
                <a:solidFill>
                  <a:schemeClr val="accent3">
                    <a:lumMod val="50000"/>
                  </a:schemeClr>
                </a:solidFill>
              </a:rPr>
              <a:t>you walk</a:t>
            </a:r>
            <a:r>
              <a:rPr lang="en-GB" dirty="0"/>
              <a:t>  </a:t>
            </a:r>
            <a:r>
              <a:rPr lang="en-GB" dirty="0" smtClean="0"/>
              <a:t>Clinical </a:t>
            </a:r>
            <a:r>
              <a:rPr lang="en-GB" dirty="0"/>
              <a:t>engagement </a:t>
            </a:r>
            <a:r>
              <a:rPr lang="en-GB" dirty="0" smtClean="0"/>
              <a:t>and collaboration with NHS-D is ensuring this product will be fit for purpose when delivered next month</a:t>
            </a:r>
            <a:endParaRPr lang="en-GB" dirty="0"/>
          </a:p>
          <a:p>
            <a:pPr marL="379412" indent="-285750">
              <a:lnSpc>
                <a:spcPct val="150000"/>
              </a:lnSpc>
              <a:spcBef>
                <a:spcPts val="0"/>
              </a:spcBef>
              <a:spcAft>
                <a:spcPts val="600"/>
              </a:spcAft>
              <a:buSzPct val="100000"/>
              <a:buFont typeface="Arial" panose="020B0604020202020204" pitchFamily="34" charset="0"/>
              <a:buChar char="•"/>
            </a:pPr>
            <a:endParaRPr lang="en-GB" b="1" dirty="0">
              <a:solidFill>
                <a:schemeClr val="accent3">
                  <a:lumMod val="50000"/>
                </a:schemeClr>
              </a:solidFill>
            </a:endParaRPr>
          </a:p>
          <a:p>
            <a:pPr marL="379412" indent="-285750">
              <a:lnSpc>
                <a:spcPct val="150000"/>
              </a:lnSpc>
              <a:spcBef>
                <a:spcPts val="0"/>
              </a:spcBef>
              <a:spcAft>
                <a:spcPts val="600"/>
              </a:spcAft>
              <a:buSzPct val="100000"/>
              <a:buFont typeface="Arial" panose="020B0604020202020204" pitchFamily="34" charset="0"/>
              <a:buChar char="•"/>
              <a:tabLst>
                <a:tab pos="449263" algn="l"/>
              </a:tabLst>
            </a:pPr>
            <a:r>
              <a:rPr lang="en-GB" b="1" dirty="0" smtClean="0">
                <a:solidFill>
                  <a:schemeClr val="accent3">
                    <a:lumMod val="50000"/>
                  </a:schemeClr>
                </a:solidFill>
              </a:rPr>
              <a:t>YHCR </a:t>
            </a:r>
            <a:r>
              <a:rPr lang="en-GB" b="1" dirty="0">
                <a:solidFill>
                  <a:schemeClr val="accent3">
                    <a:lumMod val="50000"/>
                  </a:schemeClr>
                </a:solidFill>
              </a:rPr>
              <a:t>Service Design –</a:t>
            </a:r>
            <a:r>
              <a:rPr lang="en-GB" dirty="0">
                <a:ea typeface="Verdana" panose="020B0604030504040204" pitchFamily="34" charset="0"/>
                <a:cs typeface="Verdana" panose="020B0604030504040204" pitchFamily="34" charset="0"/>
              </a:rPr>
              <a:t>YHCR Service design requirements are being agreed to support the tender for the long-term service solution.</a:t>
            </a:r>
          </a:p>
          <a:p>
            <a:pPr marL="379412" indent="-285750">
              <a:lnSpc>
                <a:spcPct val="150000"/>
              </a:lnSpc>
              <a:spcBef>
                <a:spcPts val="0"/>
              </a:spcBef>
              <a:spcAft>
                <a:spcPts val="600"/>
              </a:spcAft>
              <a:buSzPct val="100000"/>
              <a:buFont typeface="Arial" panose="020B0604020202020204" pitchFamily="34" charset="0"/>
              <a:buChar char="•"/>
              <a:tabLst>
                <a:tab pos="449263" algn="l"/>
              </a:tabLst>
            </a:pPr>
            <a:endParaRPr lang="en-GB" b="1" dirty="0">
              <a:solidFill>
                <a:schemeClr val="accent3">
                  <a:lumMod val="50000"/>
                </a:schemeClr>
              </a:solidFill>
              <a:ea typeface="Verdana" panose="020B0604030504040204" pitchFamily="34" charset="0"/>
              <a:cs typeface="Verdana" panose="020B0604030504040204" pitchFamily="34" charset="0"/>
            </a:endParaRPr>
          </a:p>
          <a:p>
            <a:pPr marL="379412" indent="-285750">
              <a:lnSpc>
                <a:spcPct val="150000"/>
              </a:lnSpc>
              <a:spcBef>
                <a:spcPts val="0"/>
              </a:spcBef>
              <a:spcAft>
                <a:spcPts val="600"/>
              </a:spcAft>
              <a:buSzPct val="100000"/>
              <a:buFont typeface="Arial" panose="020B0604020202020204" pitchFamily="34" charset="0"/>
              <a:buChar char="•"/>
              <a:tabLst>
                <a:tab pos="449263" algn="l"/>
              </a:tabLst>
            </a:pPr>
            <a:r>
              <a:rPr lang="en-GB" b="1" dirty="0" smtClean="0">
                <a:solidFill>
                  <a:schemeClr val="accent3">
                    <a:lumMod val="50000"/>
                  </a:schemeClr>
                </a:solidFill>
              </a:rPr>
              <a:t>YHCR </a:t>
            </a:r>
            <a:r>
              <a:rPr lang="en-GB" b="1" dirty="0">
                <a:solidFill>
                  <a:schemeClr val="accent3">
                    <a:lumMod val="50000"/>
                  </a:schemeClr>
                </a:solidFill>
              </a:rPr>
              <a:t>Academy Proposal </a:t>
            </a:r>
            <a:r>
              <a:rPr lang="en-GB" dirty="0" smtClean="0">
                <a:ea typeface="Verdana" panose="020B0604030504040204" pitchFamily="34" charset="0"/>
                <a:cs typeface="Verdana" panose="020B0604030504040204" pitchFamily="34" charset="0"/>
              </a:rPr>
              <a:t>– Health </a:t>
            </a:r>
            <a:r>
              <a:rPr lang="en-GB" dirty="0">
                <a:ea typeface="Verdana" panose="020B0604030504040204" pitchFamily="34" charset="0"/>
                <a:cs typeface="Verdana" panose="020B0604030504040204" pitchFamily="34" charset="0"/>
              </a:rPr>
              <a:t>Education England </a:t>
            </a:r>
            <a:r>
              <a:rPr lang="en-GB" dirty="0" smtClean="0">
                <a:ea typeface="Verdana" panose="020B0604030504040204" pitchFamily="34" charset="0"/>
                <a:cs typeface="Verdana" panose="020B0604030504040204" pitchFamily="34" charset="0"/>
              </a:rPr>
              <a:t>are submitting a proposal this week to delivery the academy .</a:t>
            </a:r>
            <a:endParaRPr lang="en-GB" dirty="0">
              <a:ea typeface="Verdana" panose="020B0604030504040204" pitchFamily="34" charset="0"/>
              <a:cs typeface="Verdana" panose="020B0604030504040204" pitchFamily="34" charset="0"/>
            </a:endParaRPr>
          </a:p>
          <a:p>
            <a:pPr marL="620713" indent="-171450" defTabSz="225425">
              <a:lnSpc>
                <a:spcPct val="200000"/>
              </a:lnSpc>
              <a:spcBef>
                <a:spcPts val="0"/>
              </a:spcBef>
              <a:spcAft>
                <a:spcPts val="600"/>
              </a:spcAft>
              <a:buSzPct val="100000"/>
              <a:buFont typeface="Arial" panose="020B0604020202020204" pitchFamily="34" charset="0"/>
              <a:buChar char="•"/>
            </a:pPr>
            <a:endParaRPr lang="en-GB" dirty="0">
              <a:ea typeface="Verdana" panose="020B0604030504040204" pitchFamily="34" charset="0"/>
              <a:cs typeface="Verdana" panose="020B0604030504040204" pitchFamily="34" charset="0"/>
            </a:endParaRPr>
          </a:p>
          <a:p>
            <a:pPr marL="620713" indent="-171450" defTabSz="225425">
              <a:lnSpc>
                <a:spcPct val="200000"/>
              </a:lnSpc>
              <a:spcBef>
                <a:spcPts val="0"/>
              </a:spcBef>
              <a:spcAft>
                <a:spcPts val="600"/>
              </a:spcAft>
              <a:buSzPct val="100000"/>
              <a:buFont typeface="Arial" panose="020B0604020202020204" pitchFamily="34" charset="0"/>
              <a:buChar char="•"/>
            </a:pPr>
            <a:endParaRPr lang="en-GB" dirty="0">
              <a:ea typeface="Verdana" panose="020B0604030504040204" pitchFamily="34" charset="0"/>
              <a:cs typeface="Verdana" panose="020B0604030504040204" pitchFamily="34" charset="0"/>
            </a:endParaRPr>
          </a:p>
          <a:p>
            <a:pPr marL="449263" defTabSz="225425">
              <a:lnSpc>
                <a:spcPct val="200000"/>
              </a:lnSpc>
              <a:spcBef>
                <a:spcPts val="0"/>
              </a:spcBef>
              <a:spcAft>
                <a:spcPts val="600"/>
              </a:spcAft>
              <a:buSzPct val="100000"/>
            </a:pPr>
            <a:endParaRPr lang="en-GB" dirty="0">
              <a:ea typeface="Verdana" panose="020B0604030504040204" pitchFamily="34" charset="0"/>
              <a:cs typeface="Verdana" panose="020B0604030504040204" pitchFamily="34" charset="0"/>
            </a:endParaRPr>
          </a:p>
        </p:txBody>
      </p:sp>
      <p:pic>
        <p:nvPicPr>
          <p:cNvPr id="2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490" r="75203"/>
          <a:stretch/>
        </p:blipFill>
        <p:spPr bwMode="auto">
          <a:xfrm>
            <a:off x="288869" y="3822318"/>
            <a:ext cx="272652" cy="3128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490" r="75203"/>
          <a:stretch/>
        </p:blipFill>
        <p:spPr bwMode="auto">
          <a:xfrm>
            <a:off x="286396" y="2447115"/>
            <a:ext cx="272652" cy="3128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490" r="75203"/>
          <a:stretch/>
        </p:blipFill>
        <p:spPr bwMode="auto">
          <a:xfrm>
            <a:off x="305646" y="1066661"/>
            <a:ext cx="272652" cy="3128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490" r="75203"/>
          <a:stretch/>
        </p:blipFill>
        <p:spPr bwMode="auto">
          <a:xfrm>
            <a:off x="281012" y="5192928"/>
            <a:ext cx="272652" cy="3128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2509660"/>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4782"/>
            <a:ext cx="12192000" cy="425212"/>
          </a:xfrm>
          <a:prstGeom prst="rect">
            <a:avLst/>
          </a:prstGeom>
          <a:solidFill>
            <a:srgbClr val="00A3E0"/>
          </a:solidFill>
          <a:ln>
            <a:solidFill>
              <a:srgbClr val="00A3E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prstClr val="white"/>
                </a:solidFill>
                <a:latin typeface="Verdana" panose="020B0604030504040204" pitchFamily="34" charset="0"/>
                <a:ea typeface="Verdana" panose="020B0604030504040204" pitchFamily="34" charset="0"/>
                <a:cs typeface="Verdana" panose="020B0604030504040204" pitchFamily="34" charset="0"/>
              </a:rPr>
              <a:t>Workstream Report –Yorkshire and Humber Integrated Care Record Programme			Report Date: </a:t>
            </a:r>
            <a:r>
              <a:rPr lang="en-GB" sz="1200" dirty="0"/>
              <a:t>11 January 2021</a:t>
            </a:r>
            <a:endParaRPr lang="en-GB" sz="1200" b="1" dirty="0">
              <a:solidFill>
                <a:prstClr val="white"/>
              </a:solidFill>
              <a:ea typeface="Verdana" panose="020B0604030504040204" pitchFamily="34" charset="0"/>
              <a:cs typeface="Verdana" panose="020B0604030504040204" pitchFamily="34" charset="0"/>
            </a:endParaRPr>
          </a:p>
        </p:txBody>
      </p:sp>
      <p:sp>
        <p:nvSpPr>
          <p:cNvPr id="17" name="Rectangle 16"/>
          <p:cNvSpPr/>
          <p:nvPr/>
        </p:nvSpPr>
        <p:spPr>
          <a:xfrm>
            <a:off x="62343" y="479218"/>
            <a:ext cx="11977257" cy="352971"/>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600" b="1" dirty="0">
                <a:solidFill>
                  <a:srgbClr val="FF0000"/>
                </a:solidFill>
                <a:latin typeface="Verdana" panose="020B0604030504040204" pitchFamily="34" charset="0"/>
                <a:ea typeface="Verdana" panose="020B0604030504040204" pitchFamily="34" charset="0"/>
                <a:cs typeface="Verdana" panose="020B0604030504040204" pitchFamily="34" charset="0"/>
              </a:rPr>
              <a:t>Risk Dashboard</a:t>
            </a:r>
            <a:endParaRPr lang="en-GB" sz="1600" dirty="0">
              <a:solidFill>
                <a:srgbClr val="FF0000"/>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2845313695"/>
              </p:ext>
            </p:extLst>
          </p:nvPr>
        </p:nvGraphicFramePr>
        <p:xfrm>
          <a:off x="114300" y="1155700"/>
          <a:ext cx="11544300" cy="5473700"/>
        </p:xfrm>
        <a:graphic>
          <a:graphicData uri="http://schemas.openxmlformats.org/presentationml/2006/ole">
            <mc:AlternateContent xmlns:mc="http://schemas.openxmlformats.org/markup-compatibility/2006">
              <mc:Choice xmlns:v="urn:schemas-microsoft-com:vml" Requires="v">
                <p:oleObj spid="_x0000_s4108" name="Worksheet" r:id="rId4" imgW="11544248" imgH="5473515" progId="Excel.Sheet.12">
                  <p:embed/>
                </p:oleObj>
              </mc:Choice>
              <mc:Fallback>
                <p:oleObj name="Worksheet" r:id="rId4" imgW="11544248" imgH="5473515" progId="Excel.Sheet.12">
                  <p:embed/>
                  <p:pic>
                    <p:nvPicPr>
                      <p:cNvPr id="0" name=""/>
                      <p:cNvPicPr/>
                      <p:nvPr/>
                    </p:nvPicPr>
                    <p:blipFill>
                      <a:blip r:embed="rId5"/>
                      <a:stretch>
                        <a:fillRect/>
                      </a:stretch>
                    </p:blipFill>
                    <p:spPr>
                      <a:xfrm>
                        <a:off x="114300" y="1155700"/>
                        <a:ext cx="11544300" cy="5473700"/>
                      </a:xfrm>
                      <a:prstGeom prst="rect">
                        <a:avLst/>
                      </a:prstGeom>
                    </p:spPr>
                  </p:pic>
                </p:oleObj>
              </mc:Fallback>
            </mc:AlternateContent>
          </a:graphicData>
        </a:graphic>
      </p:graphicFrame>
    </p:spTree>
    <p:extLst>
      <p:ext uri="{BB962C8B-B14F-4D97-AF65-F5344CB8AC3E}">
        <p14:creationId xmlns:p14="http://schemas.microsoft.com/office/powerpoint/2010/main" val="528127562"/>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454444" y="5897906"/>
            <a:ext cx="6987701" cy="324000"/>
          </a:xfrm>
        </p:spPr>
        <p:txBody>
          <a:bodyPr/>
          <a:lstStyle/>
          <a:p>
            <a:r>
              <a:rPr lang="en-GB" dirty="0" smtClean="0"/>
              <a:t>Population Health Management</a:t>
            </a:r>
            <a:endParaRPr lang="en-GB" dirty="0">
              <a:solidFill>
                <a:srgbClr val="FF0000"/>
              </a:solidFill>
            </a:endParaRPr>
          </a:p>
        </p:txBody>
      </p:sp>
      <p:sp>
        <p:nvSpPr>
          <p:cNvPr id="5" name="Text Placeholder 4"/>
          <p:cNvSpPr>
            <a:spLocks noGrp="1"/>
          </p:cNvSpPr>
          <p:nvPr>
            <p:ph type="body" sz="quarter" idx="14"/>
          </p:nvPr>
        </p:nvSpPr>
        <p:spPr>
          <a:xfrm>
            <a:off x="469900" y="6282866"/>
            <a:ext cx="8323816" cy="277813"/>
          </a:xfrm>
        </p:spPr>
        <p:txBody>
          <a:bodyPr>
            <a:normAutofit/>
          </a:bodyPr>
          <a:lstStyle/>
          <a:p>
            <a:pPr>
              <a:buNone/>
            </a:pPr>
            <a:r>
              <a:rPr lang="en-GB" sz="1600" dirty="0"/>
              <a:t>Highlight Report | </a:t>
            </a:r>
            <a:r>
              <a:rPr lang="en-GB" sz="1600" dirty="0" smtClean="0"/>
              <a:t>11/01/2021</a:t>
            </a:r>
            <a:endParaRPr lang="en-GB" sz="1800" dirty="0"/>
          </a:p>
        </p:txBody>
      </p: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69812" y="1975661"/>
            <a:ext cx="7693665" cy="2232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ounded Rectangle 1"/>
          <p:cNvSpPr/>
          <p:nvPr/>
        </p:nvSpPr>
        <p:spPr bwMode="gray">
          <a:xfrm>
            <a:off x="64015" y="217875"/>
            <a:ext cx="3647661" cy="795131"/>
          </a:xfrm>
          <a:prstGeom prst="roundRect">
            <a:avLst/>
          </a:prstGeom>
          <a:solidFill>
            <a:schemeClr val="bg1"/>
          </a:solidFill>
          <a:ln w="19050" algn="ctr">
            <a:noFill/>
            <a:miter lim="800000"/>
            <a:headEnd/>
            <a:tailEnd/>
          </a:ln>
        </p:spPr>
        <p:txBody>
          <a:bodyPr wrap="square" lIns="88900" tIns="88900" rIns="88900" bIns="88900" rtlCol="0" anchor="ctr"/>
          <a:lstStyle/>
          <a:p>
            <a:pPr algn="ctr">
              <a:lnSpc>
                <a:spcPct val="106000"/>
              </a:lnSpc>
              <a:buFont typeface="Wingdings 2" pitchFamily="18" charset="2"/>
              <a:buNone/>
            </a:pPr>
            <a:endParaRPr lang="es-ES" sz="1600" b="1" noProof="0" dirty="0">
              <a:solidFill>
                <a:schemeClr val="bg1"/>
              </a:solidFill>
            </a:endParaRPr>
          </a:p>
        </p:txBody>
      </p:sp>
    </p:spTree>
    <p:extLst>
      <p:ext uri="{BB962C8B-B14F-4D97-AF65-F5344CB8AC3E}">
        <p14:creationId xmlns:p14="http://schemas.microsoft.com/office/powerpoint/2010/main" val="1421418481"/>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4782"/>
            <a:ext cx="12192000" cy="354406"/>
          </a:xfrm>
          <a:prstGeom prst="rect">
            <a:avLst/>
          </a:prstGeom>
          <a:solidFill>
            <a:srgbClr val="00A3E0"/>
          </a:solidFill>
          <a:ln>
            <a:solidFill>
              <a:srgbClr val="00A3E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prstClr val="white"/>
                </a:solidFill>
                <a:latin typeface="Verdana" panose="020B0604030504040204" pitchFamily="34" charset="0"/>
                <a:ea typeface="Verdana" panose="020B0604030504040204" pitchFamily="34" charset="0"/>
                <a:cs typeface="Verdana" panose="020B0604030504040204" pitchFamily="34" charset="0"/>
              </a:rPr>
              <a:t>Highlight Report – OpenEHR Capability Project										Report Date: </a:t>
            </a:r>
            <a:r>
              <a:rPr lang="en-GB" sz="1200" b="1" dirty="0" smtClean="0">
                <a:solidFill>
                  <a:prstClr val="white"/>
                </a:solidFill>
                <a:latin typeface="Verdana" panose="020B0604030504040204" pitchFamily="34" charset="0"/>
                <a:ea typeface="Verdana" panose="020B0604030504040204" pitchFamily="34" charset="0"/>
                <a:cs typeface="Verdana" panose="020B0604030504040204" pitchFamily="34" charset="0"/>
              </a:rPr>
              <a:t>11 January 2021</a:t>
            </a:r>
            <a:endParaRPr lang="en-GB" sz="1200" b="1" dirty="0">
              <a:solidFill>
                <a:prstClr val="white"/>
              </a:solidFill>
              <a:latin typeface="Verdana" panose="020B0604030504040204" pitchFamily="34" charset="0"/>
              <a:ea typeface="Verdana" panose="020B0604030504040204" pitchFamily="34" charset="0"/>
              <a:cs typeface="Verdana" panose="020B0604030504040204" pitchFamily="34" charset="0"/>
            </a:endParaRPr>
          </a:p>
        </p:txBody>
      </p:sp>
      <p:sp>
        <p:nvSpPr>
          <p:cNvPr id="17" name="Rectangle 16"/>
          <p:cNvSpPr/>
          <p:nvPr/>
        </p:nvSpPr>
        <p:spPr>
          <a:xfrm>
            <a:off x="89542" y="442738"/>
            <a:ext cx="2336157" cy="434399"/>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schemeClr val="tx1"/>
                </a:solidFill>
                <a:latin typeface="Verdana" panose="020B0604030504040204" pitchFamily="34" charset="0"/>
                <a:ea typeface="Verdana" panose="020B0604030504040204" pitchFamily="34" charset="0"/>
                <a:cs typeface="Verdana" panose="020B0604030504040204" pitchFamily="34" charset="0"/>
              </a:rPr>
              <a:t>Project </a:t>
            </a:r>
            <a:r>
              <a:rPr lang="en-GB" sz="12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Summary</a:t>
            </a:r>
            <a:endParaRPr lang="en-GB" sz="12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24" name="Table 23"/>
          <p:cNvGraphicFramePr>
            <a:graphicFrameLocks noGrp="1"/>
          </p:cNvGraphicFramePr>
          <p:nvPr>
            <p:extLst>
              <p:ext uri="{D42A27DB-BD31-4B8C-83A1-F6EECF244321}">
                <p14:modId xmlns:p14="http://schemas.microsoft.com/office/powerpoint/2010/main" val="2764456255"/>
              </p:ext>
            </p:extLst>
          </p:nvPr>
        </p:nvGraphicFramePr>
        <p:xfrm>
          <a:off x="96604" y="3555253"/>
          <a:ext cx="11998792" cy="2977387"/>
        </p:xfrm>
        <a:graphic>
          <a:graphicData uri="http://schemas.openxmlformats.org/drawingml/2006/table">
            <a:tbl>
              <a:tblPr firstRow="1" bandRow="1">
                <a:tableStyleId>{5940675A-B579-460E-94D1-54222C63F5DA}</a:tableStyleId>
              </a:tblPr>
              <a:tblGrid>
                <a:gridCol w="3603167">
                  <a:extLst>
                    <a:ext uri="{9D8B030D-6E8A-4147-A177-3AD203B41FA5}">
                      <a16:colId xmlns:a16="http://schemas.microsoft.com/office/drawing/2014/main" xmlns="" val="3665689696"/>
                    </a:ext>
                  </a:extLst>
                </a:gridCol>
                <a:gridCol w="1259666">
                  <a:extLst>
                    <a:ext uri="{9D8B030D-6E8A-4147-A177-3AD203B41FA5}">
                      <a16:colId xmlns:a16="http://schemas.microsoft.com/office/drawing/2014/main" xmlns="" val="1243550281"/>
                    </a:ext>
                  </a:extLst>
                </a:gridCol>
                <a:gridCol w="1295657">
                  <a:extLst>
                    <a:ext uri="{9D8B030D-6E8A-4147-A177-3AD203B41FA5}">
                      <a16:colId xmlns:a16="http://schemas.microsoft.com/office/drawing/2014/main" xmlns="" val="1845626128"/>
                    </a:ext>
                  </a:extLst>
                </a:gridCol>
                <a:gridCol w="1140313">
                  <a:extLst>
                    <a:ext uri="{9D8B030D-6E8A-4147-A177-3AD203B41FA5}">
                      <a16:colId xmlns:a16="http://schemas.microsoft.com/office/drawing/2014/main" xmlns="" val="1162436142"/>
                    </a:ext>
                  </a:extLst>
                </a:gridCol>
                <a:gridCol w="1136934">
                  <a:extLst>
                    <a:ext uri="{9D8B030D-6E8A-4147-A177-3AD203B41FA5}">
                      <a16:colId xmlns:a16="http://schemas.microsoft.com/office/drawing/2014/main" xmlns="" val="72385563"/>
                    </a:ext>
                  </a:extLst>
                </a:gridCol>
                <a:gridCol w="3563055">
                  <a:extLst>
                    <a:ext uri="{9D8B030D-6E8A-4147-A177-3AD203B41FA5}">
                      <a16:colId xmlns:a16="http://schemas.microsoft.com/office/drawing/2014/main" xmlns="" val="4256844303"/>
                    </a:ext>
                  </a:extLst>
                </a:gridCol>
              </a:tblGrid>
              <a:tr h="2749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bg1"/>
                          </a:solidFill>
                          <a:latin typeface="+mn-lt"/>
                          <a:ea typeface="Verdana" panose="020B0604030504040204" pitchFamily="34" charset="0"/>
                          <a:cs typeface="Verdana" panose="020B0604030504040204" pitchFamily="34" charset="0"/>
                        </a:rPr>
                        <a:t>Milestones</a:t>
                      </a:r>
                      <a:endParaRPr lang="en-GB" sz="1100" b="1" dirty="0">
                        <a:solidFill>
                          <a:schemeClr val="bg1"/>
                        </a:solidFill>
                        <a:latin typeface="+mn-lt"/>
                        <a:ea typeface="Verdana" panose="020B0604030504040204" pitchFamily="34" charset="0"/>
                        <a:cs typeface="Verdana" panose="020B0604030504040204" pitchFamily="34" charset="0"/>
                      </a:endParaRPr>
                    </a:p>
                  </a:txBody>
                  <a:tcPr anchor="ctr">
                    <a:solidFill>
                      <a:srgbClr val="00A3E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bg1"/>
                          </a:solidFill>
                          <a:latin typeface="+mn-lt"/>
                          <a:ea typeface="Verdana" panose="020B0604030504040204" pitchFamily="34" charset="0"/>
                          <a:cs typeface="Verdana" panose="020B0604030504040204" pitchFamily="34" charset="0"/>
                        </a:rPr>
                        <a:t>Baseline</a:t>
                      </a:r>
                      <a:r>
                        <a:rPr lang="en-GB" sz="1100" b="1" baseline="0" dirty="0">
                          <a:solidFill>
                            <a:schemeClr val="bg1"/>
                          </a:solidFill>
                          <a:latin typeface="+mn-lt"/>
                          <a:ea typeface="Verdana" panose="020B0604030504040204" pitchFamily="34" charset="0"/>
                          <a:cs typeface="Verdana" panose="020B0604030504040204" pitchFamily="34" charset="0"/>
                        </a:rPr>
                        <a:t> </a:t>
                      </a:r>
                      <a:r>
                        <a:rPr lang="en-GB" sz="1100" b="1" dirty="0">
                          <a:solidFill>
                            <a:schemeClr val="bg1"/>
                          </a:solidFill>
                          <a:latin typeface="+mn-lt"/>
                          <a:ea typeface="Verdana" panose="020B0604030504040204" pitchFamily="34" charset="0"/>
                          <a:cs typeface="Verdana" panose="020B0604030504040204" pitchFamily="34" charset="0"/>
                        </a:rPr>
                        <a:t>Date</a:t>
                      </a:r>
                    </a:p>
                  </a:txBody>
                  <a:tcPr anchor="ctr">
                    <a:solidFill>
                      <a:srgbClr val="00A3E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bg1"/>
                          </a:solidFill>
                          <a:latin typeface="+mn-lt"/>
                          <a:ea typeface="Verdana" panose="020B0604030504040204" pitchFamily="34" charset="0"/>
                          <a:cs typeface="Verdana" panose="020B0604030504040204" pitchFamily="34" charset="0"/>
                        </a:rPr>
                        <a:t>Expected date</a:t>
                      </a:r>
                    </a:p>
                  </a:txBody>
                  <a:tcPr anchor="ctr">
                    <a:solidFill>
                      <a:srgbClr val="00A3E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baseline="0" dirty="0">
                          <a:solidFill>
                            <a:schemeClr val="bg1"/>
                          </a:solidFill>
                          <a:latin typeface="+mn-lt"/>
                          <a:ea typeface="Verdana" panose="020B0604030504040204" pitchFamily="34" charset="0"/>
                          <a:cs typeface="Verdana" panose="020B0604030504040204" pitchFamily="34" charset="0"/>
                        </a:rPr>
                        <a:t>RAG S</a:t>
                      </a:r>
                      <a:r>
                        <a:rPr lang="en-GB" sz="1100" b="1" dirty="0">
                          <a:solidFill>
                            <a:schemeClr val="bg1"/>
                          </a:solidFill>
                          <a:latin typeface="+mn-lt"/>
                          <a:ea typeface="Verdana" panose="020B0604030504040204" pitchFamily="34" charset="0"/>
                          <a:cs typeface="Verdana" panose="020B0604030504040204" pitchFamily="34" charset="0"/>
                        </a:rPr>
                        <a:t>tatus</a:t>
                      </a:r>
                    </a:p>
                  </a:txBody>
                  <a:tcPr anchor="ctr">
                    <a:solidFill>
                      <a:srgbClr val="00A3E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bg1"/>
                          </a:solidFill>
                          <a:latin typeface="+mn-lt"/>
                          <a:ea typeface="Verdana" panose="020B0604030504040204" pitchFamily="34" charset="0"/>
                          <a:cs typeface="Verdana" panose="020B0604030504040204" pitchFamily="34" charset="0"/>
                        </a:rPr>
                        <a:t>Est. % done</a:t>
                      </a:r>
                    </a:p>
                  </a:txBody>
                  <a:tcPr anchor="ctr">
                    <a:solidFill>
                      <a:srgbClr val="00A3E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bg1"/>
                          </a:solidFill>
                          <a:latin typeface="+mn-lt"/>
                          <a:ea typeface="Verdana" panose="020B0604030504040204" pitchFamily="34" charset="0"/>
                          <a:cs typeface="Verdana" panose="020B0604030504040204" pitchFamily="34" charset="0"/>
                        </a:rPr>
                        <a:t>Comments</a:t>
                      </a:r>
                    </a:p>
                  </a:txBody>
                  <a:tcPr anchor="ctr">
                    <a:solidFill>
                      <a:srgbClr val="00A3E0"/>
                    </a:solidFill>
                  </a:tcPr>
                </a:tc>
                <a:extLst>
                  <a:ext uri="{0D108BD9-81ED-4DB2-BD59-A6C34878D82A}">
                    <a16:rowId xmlns:a16="http://schemas.microsoft.com/office/drawing/2014/main" xmlns="" val="461490856"/>
                  </a:ext>
                </a:extLst>
              </a:tr>
              <a:tr h="3845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u="none" strike="noStrike" kern="1200" noProof="0" dirty="0">
                          <a:solidFill>
                            <a:schemeClr val="tx1"/>
                          </a:solidFill>
                          <a:effectLst/>
                          <a:latin typeface="+mn-lt"/>
                          <a:ea typeface="+mn-ea"/>
                          <a:cs typeface="+mn-cs"/>
                        </a:rPr>
                        <a:t>Additional bulk datasets loaded – cBradford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rPr>
                        <a:t>31/05/2020</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rPr>
                        <a:t>31/05/2020</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dirty="0">
                        <a:latin typeface="+mn-lt"/>
                        <a:ea typeface="Verdana" panose="020B0604030504040204" pitchFamily="34" charset="0"/>
                        <a:cs typeface="Verdana" panose="020B0604030504040204" pitchFamily="34" charset="0"/>
                      </a:endParaRPr>
                    </a:p>
                  </a:txBody>
                  <a:tcPr anchor="c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a:solidFill>
                            <a:schemeClr val="tx1"/>
                          </a:solidFill>
                          <a:latin typeface="+mn-lt"/>
                          <a:ea typeface="Verdana" panose="020B0604030504040204" pitchFamily="34" charset="0"/>
                          <a:cs typeface="Verdana" panose="020B0604030504040204" pitchFamily="34" charset="0"/>
                        </a:rPr>
                        <a:t>100</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1" kern="1200" baseline="0" dirty="0">
                          <a:solidFill>
                            <a:schemeClr val="tx1"/>
                          </a:solidFill>
                          <a:latin typeface="+mn-lt"/>
                          <a:ea typeface="Verdana" panose="020B0604030504040204" pitchFamily="34" charset="0"/>
                          <a:cs typeface="Verdana" panose="020B0604030504040204" pitchFamily="34" charset="0"/>
                        </a:rPr>
                        <a:t>Complete</a:t>
                      </a:r>
                    </a:p>
                  </a:txBody>
                  <a:tcPr anchor="ctr"/>
                </a:tc>
                <a:extLst>
                  <a:ext uri="{0D108BD9-81ED-4DB2-BD59-A6C34878D82A}">
                    <a16:rowId xmlns:a16="http://schemas.microsoft.com/office/drawing/2014/main" xmlns="" val="2138612054"/>
                  </a:ext>
                </a:extLst>
              </a:tr>
              <a:tr h="6549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i="0" u="none" strike="noStrike" noProof="0" dirty="0">
                          <a:solidFill>
                            <a:srgbClr val="000000"/>
                          </a:solidFill>
                          <a:effectLst/>
                          <a:latin typeface="+mn-lt"/>
                          <a:cs typeface="Arial" panose="020B0604020202020204" pitchFamily="34" charset="0"/>
                        </a:rPr>
                        <a:t>De/Re</a:t>
                      </a:r>
                      <a:r>
                        <a:rPr lang="en-GB" sz="1000" b="0" i="0" u="none" strike="noStrike" baseline="0" noProof="0" dirty="0">
                          <a:solidFill>
                            <a:srgbClr val="000000"/>
                          </a:solidFill>
                          <a:effectLst/>
                          <a:latin typeface="+mn-lt"/>
                          <a:cs typeface="Arial" panose="020B0604020202020204" pitchFamily="34" charset="0"/>
                        </a:rPr>
                        <a:t> ID using national de-id testing approval – s251</a:t>
                      </a:r>
                      <a:endParaRPr lang="en-GB" sz="1000" b="0" i="0" u="none" strike="noStrike" noProof="0" dirty="0">
                        <a:solidFill>
                          <a:srgbClr val="000000"/>
                        </a:solidFill>
                        <a:effectLst/>
                        <a:latin typeface="+mn-lt"/>
                        <a:cs typeface="Arial" panose="020B060402020202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000000"/>
                          </a:solidFill>
                          <a:effectLst/>
                          <a:uLnTx/>
                          <a:uFillTx/>
                          <a:latin typeface="+mn-lt"/>
                          <a:ea typeface="Verdana" panose="020B0604030504040204" pitchFamily="34" charset="0"/>
                          <a:cs typeface="Verdana" panose="020B0604030504040204" pitchFamily="34" charset="0"/>
                        </a:rPr>
                        <a:t>31/05/2020</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smtClean="0">
                          <a:ln>
                            <a:noFill/>
                          </a:ln>
                          <a:solidFill>
                            <a:srgbClr val="000000"/>
                          </a:solidFill>
                          <a:effectLst/>
                          <a:uLnTx/>
                          <a:uFillTx/>
                          <a:latin typeface="+mn-lt"/>
                          <a:ea typeface="Verdana" panose="020B0604030504040204" pitchFamily="34" charset="0"/>
                          <a:cs typeface="Verdana" panose="020B0604030504040204" pitchFamily="34" charset="0"/>
                        </a:rPr>
                        <a:t>16/10/2020</a:t>
                      </a:r>
                      <a:endParaRPr kumimoji="0" lang="en-GB" sz="1000" b="1" i="0" u="none" strike="noStrike" kern="1200" cap="none" spc="0" normalizeH="0" baseline="0" noProof="0" dirty="0">
                        <a:ln>
                          <a:noFill/>
                        </a:ln>
                        <a:solidFill>
                          <a:srgbClr val="000000"/>
                        </a:solidFill>
                        <a:effectLst/>
                        <a:uLnTx/>
                        <a:uFillTx/>
                        <a:latin typeface="+mn-lt"/>
                        <a:ea typeface="Verdana" panose="020B0604030504040204" pitchFamily="34" charset="0"/>
                        <a:cs typeface="Verdana" panose="020B060403050404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dirty="0">
                        <a:latin typeface="+mn-lt"/>
                        <a:ea typeface="Verdana" panose="020B0604030504040204" pitchFamily="34" charset="0"/>
                        <a:cs typeface="Verdana" panose="020B0604030504040204" pitchFamily="34" charset="0"/>
                      </a:endParaRPr>
                    </a:p>
                  </a:txBody>
                  <a:tcPr anchor="ctr">
                    <a:solidFill>
                      <a:srgbClr val="86BC2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a:solidFill>
                            <a:schemeClr val="tx1"/>
                          </a:solidFill>
                          <a:latin typeface="+mn-lt"/>
                          <a:ea typeface="Verdana" panose="020B0604030504040204" pitchFamily="34" charset="0"/>
                          <a:cs typeface="Verdana" panose="020B0604030504040204" pitchFamily="34" charset="0"/>
                        </a:rPr>
                        <a:t>70</a:t>
                      </a:r>
                    </a:p>
                  </a:txBody>
                  <a:tcPr anchor="ctr"/>
                </a:tc>
                <a:tc>
                  <a:txBody>
                    <a:bodyPr/>
                    <a:lstStyle/>
                    <a:p>
                      <a:pPr marL="0" algn="l" defTabSz="914400" rtl="0" eaLnBrk="1" latinLnBrk="0" hangingPunct="1"/>
                      <a:r>
                        <a:rPr lang="en-GB" sz="1000" b="1" u="none" strike="noStrike" kern="1200" dirty="0">
                          <a:solidFill>
                            <a:schemeClr val="tx1"/>
                          </a:solidFill>
                          <a:effectLst/>
                          <a:latin typeface="+mn-lt"/>
                          <a:ea typeface="+mn-ea"/>
                          <a:cs typeface="+mn-cs"/>
                        </a:rPr>
                        <a:t>On track. Functionality</a:t>
                      </a:r>
                      <a:r>
                        <a:rPr lang="en-GB" sz="1000" b="1" u="none" strike="noStrike" kern="1200" baseline="0" dirty="0">
                          <a:solidFill>
                            <a:schemeClr val="tx1"/>
                          </a:solidFill>
                          <a:effectLst/>
                          <a:latin typeface="+mn-lt"/>
                          <a:ea typeface="+mn-ea"/>
                          <a:cs typeface="+mn-cs"/>
                        </a:rPr>
                        <a:t> proven with live environments and test data. Full use of NHS Digital service </a:t>
                      </a:r>
                      <a:r>
                        <a:rPr lang="en-GB" sz="1000" b="1" u="none" strike="noStrike" kern="1200" baseline="0" dirty="0" smtClean="0">
                          <a:solidFill>
                            <a:schemeClr val="tx1"/>
                          </a:solidFill>
                          <a:effectLst/>
                          <a:latin typeface="+mn-lt"/>
                          <a:ea typeface="+mn-ea"/>
                          <a:cs typeface="+mn-cs"/>
                        </a:rPr>
                        <a:t>requires s251 approval </a:t>
                      </a:r>
                      <a:r>
                        <a:rPr lang="en-GB" sz="1000" b="1" u="none" strike="noStrike" kern="1200" baseline="0" dirty="0">
                          <a:solidFill>
                            <a:schemeClr val="tx1"/>
                          </a:solidFill>
                          <a:effectLst/>
                          <a:latin typeface="+mn-lt"/>
                          <a:ea typeface="+mn-ea"/>
                          <a:cs typeface="+mn-cs"/>
                        </a:rPr>
                        <a:t>of </a:t>
                      </a:r>
                      <a:r>
                        <a:rPr lang="en-GB" sz="1000" b="1" u="none" strike="noStrike" kern="1200" baseline="0" dirty="0" smtClean="0">
                          <a:solidFill>
                            <a:schemeClr val="tx1"/>
                          </a:solidFill>
                          <a:effectLst/>
                          <a:latin typeface="+mn-lt"/>
                          <a:ea typeface="+mn-ea"/>
                          <a:cs typeface="+mn-cs"/>
                        </a:rPr>
                        <a:t>DHSC Direction</a:t>
                      </a:r>
                      <a:r>
                        <a:rPr lang="en-GB" sz="1000" b="1" u="none" strike="noStrike" kern="1200" baseline="0" dirty="0">
                          <a:solidFill>
                            <a:schemeClr val="tx1"/>
                          </a:solidFill>
                          <a:effectLst/>
                          <a:latin typeface="+mn-lt"/>
                          <a:ea typeface="+mn-ea"/>
                          <a:cs typeface="+mn-cs"/>
                        </a:rPr>
                        <a:t>. </a:t>
                      </a:r>
                      <a:endParaRPr lang="en-GB" sz="1000" b="1" u="none" strike="noStrike" kern="1200" dirty="0">
                        <a:solidFill>
                          <a:schemeClr val="tx1"/>
                        </a:solidFill>
                        <a:effectLst/>
                        <a:latin typeface="+mn-lt"/>
                        <a:ea typeface="+mn-ea"/>
                        <a:cs typeface="+mn-cs"/>
                      </a:endParaRPr>
                    </a:p>
                  </a:txBody>
                  <a:tcPr anchor="ctr"/>
                </a:tc>
                <a:extLst>
                  <a:ext uri="{0D108BD9-81ED-4DB2-BD59-A6C34878D82A}">
                    <a16:rowId xmlns:a16="http://schemas.microsoft.com/office/drawing/2014/main" xmlns="" val="2380286511"/>
                  </a:ext>
                </a:extLst>
              </a:tr>
              <a:tr h="5110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i="0" u="none" strike="noStrike" noProof="0" dirty="0" smtClean="0">
                          <a:solidFill>
                            <a:srgbClr val="000000"/>
                          </a:solidFill>
                          <a:effectLst/>
                          <a:latin typeface="+mn-lt"/>
                          <a:cs typeface="Arial" panose="020B0604020202020204" pitchFamily="34" charset="0"/>
                        </a:rPr>
                        <a:t>PHM engagement webinars to</a:t>
                      </a:r>
                      <a:r>
                        <a:rPr lang="en-GB" sz="1000" b="0" i="0" u="none" strike="noStrike" baseline="0" noProof="0" dirty="0" smtClean="0">
                          <a:solidFill>
                            <a:srgbClr val="000000"/>
                          </a:solidFill>
                          <a:effectLst/>
                          <a:latin typeface="+mn-lt"/>
                          <a:cs typeface="Arial" panose="020B0604020202020204" pitchFamily="34" charset="0"/>
                        </a:rPr>
                        <a:t> showcase capability and encourage adoption</a:t>
                      </a:r>
                      <a:endParaRPr lang="en-GB" sz="1000" b="0" i="0" u="none" strike="noStrike" noProof="0" dirty="0">
                        <a:solidFill>
                          <a:srgbClr val="000000"/>
                        </a:solidFill>
                        <a:effectLst/>
                        <a:latin typeface="+mn-lt"/>
                        <a:cs typeface="Arial" panose="020B060402020202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smtClean="0">
                          <a:ln>
                            <a:noFill/>
                          </a:ln>
                          <a:solidFill>
                            <a:srgbClr val="000000"/>
                          </a:solidFill>
                          <a:effectLst/>
                          <a:uLnTx/>
                          <a:uFillTx/>
                          <a:latin typeface="+mn-lt"/>
                          <a:ea typeface="Verdana" panose="020B0604030504040204" pitchFamily="34" charset="0"/>
                          <a:cs typeface="Verdana" panose="020B0604030504040204" pitchFamily="34" charset="0"/>
                        </a:rPr>
                        <a:t>22/10/2020</a:t>
                      </a:r>
                      <a:endParaRPr kumimoji="0" lang="en-GB" sz="1000" b="1" i="0" u="none" strike="noStrike" kern="1200" cap="none" spc="0" normalizeH="0" baseline="0" noProof="0" dirty="0">
                        <a:ln>
                          <a:noFill/>
                        </a:ln>
                        <a:solidFill>
                          <a:srgbClr val="000000"/>
                        </a:solidFill>
                        <a:effectLst/>
                        <a:uLnTx/>
                        <a:uFillTx/>
                        <a:latin typeface="+mn-lt"/>
                        <a:ea typeface="Verdana" panose="020B0604030504040204" pitchFamily="34" charset="0"/>
                        <a:cs typeface="Verdana" panose="020B060403050404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smtClean="0">
                          <a:ln>
                            <a:noFill/>
                          </a:ln>
                          <a:solidFill>
                            <a:srgbClr val="000000"/>
                          </a:solidFill>
                          <a:effectLst/>
                          <a:uLnTx/>
                          <a:uFillTx/>
                          <a:latin typeface="+mn-lt"/>
                          <a:ea typeface="Verdana" panose="020B0604030504040204" pitchFamily="34" charset="0"/>
                          <a:cs typeface="Verdana" panose="020B0604030504040204" pitchFamily="34" charset="0"/>
                        </a:rPr>
                        <a:t>22/10/2020</a:t>
                      </a:r>
                      <a:endParaRPr kumimoji="0" lang="en-GB" sz="1000" b="1" i="0" u="none" strike="noStrike" kern="1200" cap="none" spc="0" normalizeH="0" baseline="0" noProof="0" dirty="0">
                        <a:ln>
                          <a:noFill/>
                        </a:ln>
                        <a:solidFill>
                          <a:srgbClr val="000000"/>
                        </a:solidFill>
                        <a:effectLst/>
                        <a:uLnTx/>
                        <a:uFillTx/>
                        <a:latin typeface="+mn-lt"/>
                        <a:ea typeface="Verdana" panose="020B0604030504040204" pitchFamily="34" charset="0"/>
                        <a:cs typeface="Verdana" panose="020B060403050404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dirty="0">
                        <a:latin typeface="+mn-lt"/>
                        <a:ea typeface="Verdana" panose="020B0604030504040204" pitchFamily="34" charset="0"/>
                        <a:cs typeface="Verdana" panose="020B0604030504040204" pitchFamily="34" charset="0"/>
                      </a:endParaRPr>
                    </a:p>
                  </a:txBody>
                  <a:tcPr anchor="ctr">
                    <a:solidFill>
                      <a:srgbClr val="86BC2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chemeClr val="tx1"/>
                          </a:solidFill>
                          <a:latin typeface="+mn-lt"/>
                          <a:ea typeface="Verdana" panose="020B0604030504040204" pitchFamily="34" charset="0"/>
                          <a:cs typeface="Verdana" panose="020B0604030504040204" pitchFamily="34" charset="0"/>
                        </a:rPr>
                        <a:t>100</a:t>
                      </a:r>
                      <a:endParaRPr lang="en-GB" sz="1000" b="1" dirty="0">
                        <a:solidFill>
                          <a:schemeClr val="tx1"/>
                        </a:solidFill>
                        <a:latin typeface="+mn-lt"/>
                        <a:ea typeface="Verdana" panose="020B0604030504040204" pitchFamily="34" charset="0"/>
                        <a:cs typeface="Verdana" panose="020B0604030504040204" pitchFamily="34" charset="0"/>
                      </a:endParaRPr>
                    </a:p>
                  </a:txBody>
                  <a:tcPr anchor="ctr"/>
                </a:tc>
                <a:tc>
                  <a:txBody>
                    <a:bodyPr/>
                    <a:lstStyle/>
                    <a:p>
                      <a:pPr marL="0" algn="l" defTabSz="914400" rtl="0" eaLnBrk="1" latinLnBrk="0" hangingPunct="1"/>
                      <a:r>
                        <a:rPr lang="en-GB" sz="1000" b="1" u="none" strike="noStrike" kern="1200" dirty="0" smtClean="0">
                          <a:solidFill>
                            <a:schemeClr val="tx1"/>
                          </a:solidFill>
                          <a:effectLst/>
                          <a:latin typeface="+mn-lt"/>
                          <a:ea typeface="+mn-ea"/>
                          <a:cs typeface="+mn-cs"/>
                        </a:rPr>
                        <a:t>Complete</a:t>
                      </a:r>
                      <a:endParaRPr lang="en-GB" sz="1000" b="1" u="none" strike="noStrike" kern="1200" dirty="0">
                        <a:solidFill>
                          <a:schemeClr val="tx1"/>
                        </a:solidFill>
                        <a:effectLst/>
                        <a:latin typeface="+mn-lt"/>
                        <a:ea typeface="+mn-ea"/>
                        <a:cs typeface="+mn-cs"/>
                      </a:endParaRPr>
                    </a:p>
                  </a:txBody>
                  <a:tcPr anchor="ctr"/>
                </a:tc>
                <a:extLst>
                  <a:ext uri="{0D108BD9-81ED-4DB2-BD59-A6C34878D82A}">
                    <a16:rowId xmlns:a16="http://schemas.microsoft.com/office/drawing/2014/main" xmlns="" val="10003"/>
                  </a:ext>
                </a:extLst>
              </a:tr>
              <a:tr h="5358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i="0" u="none" strike="noStrike" noProof="0" dirty="0" smtClean="0">
                          <a:solidFill>
                            <a:srgbClr val="000000"/>
                          </a:solidFill>
                          <a:effectLst/>
                          <a:latin typeface="+mn-lt"/>
                          <a:cs typeface="Arial" panose="020B0604020202020204" pitchFamily="34" charset="0"/>
                        </a:rPr>
                        <a:t>Interim Support arrangements </a:t>
                      </a:r>
                      <a:r>
                        <a:rPr lang="en-GB" sz="1000" b="0" i="0" u="none" strike="noStrike" noProof="0" dirty="0">
                          <a:solidFill>
                            <a:srgbClr val="000000"/>
                          </a:solidFill>
                          <a:effectLst/>
                          <a:latin typeface="+mn-lt"/>
                          <a:cs typeface="Arial" panose="020B0604020202020204" pitchFamily="34" charset="0"/>
                        </a:rPr>
                        <a:t>finalised – YHCR PHM JIRA portal now live and fully </a:t>
                      </a:r>
                      <a:r>
                        <a:rPr lang="en-GB" sz="1000" b="0" i="0" u="none" strike="noStrike" noProof="0" dirty="0" smtClean="0">
                          <a:solidFill>
                            <a:srgbClr val="000000"/>
                          </a:solidFill>
                          <a:effectLst/>
                          <a:latin typeface="+mn-lt"/>
                          <a:cs typeface="Arial" panose="020B0604020202020204" pitchFamily="34" charset="0"/>
                        </a:rPr>
                        <a:t>functional</a:t>
                      </a:r>
                      <a:endParaRPr lang="en-GB" sz="1000" b="0" i="0" u="none" strike="noStrike" noProof="0" dirty="0">
                        <a:solidFill>
                          <a:srgbClr val="000000"/>
                        </a:solidFill>
                        <a:effectLst/>
                        <a:latin typeface="+mn-lt"/>
                        <a:cs typeface="Arial" panose="020B060402020202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000000"/>
                          </a:solidFill>
                          <a:effectLst/>
                          <a:uLnTx/>
                          <a:uFillTx/>
                          <a:latin typeface="+mn-lt"/>
                          <a:ea typeface="Verdana" panose="020B0604030504040204" pitchFamily="34" charset="0"/>
                          <a:cs typeface="Verdana" panose="020B0604030504040204" pitchFamily="34" charset="0"/>
                        </a:rPr>
                        <a:t>31/07/2020</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000000"/>
                          </a:solidFill>
                          <a:effectLst/>
                          <a:uLnTx/>
                          <a:uFillTx/>
                          <a:latin typeface="+mn-lt"/>
                          <a:ea typeface="Verdana" panose="020B0604030504040204" pitchFamily="34" charset="0"/>
                          <a:cs typeface="Verdana" panose="020B0604030504040204" pitchFamily="34" charset="0"/>
                        </a:rPr>
                        <a:t>31/07/2020</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dirty="0">
                        <a:latin typeface="+mn-lt"/>
                        <a:ea typeface="Verdana" panose="020B0604030504040204" pitchFamily="34" charset="0"/>
                        <a:cs typeface="Verdana" panose="020B0604030504040204" pitchFamily="34" charset="0"/>
                      </a:endParaRPr>
                    </a:p>
                  </a:txBody>
                  <a:tcPr anchor="ctr">
                    <a:solidFill>
                      <a:srgbClr val="86BC2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a:solidFill>
                            <a:schemeClr val="tx1"/>
                          </a:solidFill>
                          <a:latin typeface="+mn-lt"/>
                          <a:ea typeface="Verdana" panose="020B0604030504040204" pitchFamily="34" charset="0"/>
                          <a:cs typeface="Verdana" panose="020B0604030504040204" pitchFamily="34" charset="0"/>
                        </a:rPr>
                        <a:t>100</a:t>
                      </a:r>
                    </a:p>
                  </a:txBody>
                  <a:tcPr anchor="ctr"/>
                </a:tc>
                <a:tc>
                  <a:txBody>
                    <a:bodyPr/>
                    <a:lstStyle/>
                    <a:p>
                      <a:pPr marL="0" algn="l" defTabSz="914400" rtl="0" eaLnBrk="1" latinLnBrk="0" hangingPunct="1"/>
                      <a:r>
                        <a:rPr lang="en-GB" sz="1000" b="1" u="none" strike="noStrike" kern="1200" dirty="0">
                          <a:solidFill>
                            <a:schemeClr val="tx1"/>
                          </a:solidFill>
                          <a:effectLst/>
                          <a:latin typeface="+mn-lt"/>
                          <a:ea typeface="+mn-ea"/>
                          <a:cs typeface="+mn-cs"/>
                        </a:rPr>
                        <a:t>Complete</a:t>
                      </a:r>
                    </a:p>
                  </a:txBody>
                  <a:tcPr anchor="ctr"/>
                </a:tc>
                <a:extLst>
                  <a:ext uri="{0D108BD9-81ED-4DB2-BD59-A6C34878D82A}">
                    <a16:rowId xmlns:a16="http://schemas.microsoft.com/office/drawing/2014/main" xmlns="" val="965937077"/>
                  </a:ext>
                </a:extLst>
              </a:tr>
              <a:tr h="5699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i="0" u="none" strike="noStrike" noProof="0" dirty="0">
                          <a:solidFill>
                            <a:srgbClr val="000000"/>
                          </a:solidFill>
                          <a:effectLst/>
                          <a:latin typeface="+mn-lt"/>
                          <a:cs typeface="Arial" panose="020B0604020202020204" pitchFamily="34" charset="0"/>
                        </a:rPr>
                        <a:t>Transition to long term operational service</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000000"/>
                          </a:solidFill>
                          <a:effectLst/>
                          <a:uLnTx/>
                          <a:uFillTx/>
                          <a:latin typeface="+mn-lt"/>
                          <a:ea typeface="Verdana" panose="020B0604030504040204" pitchFamily="34" charset="0"/>
                          <a:cs typeface="Verdana" panose="020B0604030504040204" pitchFamily="34" charset="0"/>
                        </a:rPr>
                        <a:t>01/10/2010</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smtClean="0">
                          <a:ln>
                            <a:noFill/>
                          </a:ln>
                          <a:solidFill>
                            <a:srgbClr val="000000"/>
                          </a:solidFill>
                          <a:effectLst/>
                          <a:uLnTx/>
                          <a:uFillTx/>
                          <a:latin typeface="+mn-lt"/>
                          <a:ea typeface="Verdana" panose="020B0604030504040204" pitchFamily="34" charset="0"/>
                          <a:cs typeface="Verdana" panose="020B0604030504040204" pitchFamily="34" charset="0"/>
                        </a:rPr>
                        <a:t>31/04/2021</a:t>
                      </a:r>
                      <a:endParaRPr kumimoji="0" lang="en-GB" sz="1000" b="1" i="0" u="none" strike="noStrike" kern="1200" cap="none" spc="0" normalizeH="0" baseline="0" noProof="0" dirty="0">
                        <a:ln>
                          <a:noFill/>
                        </a:ln>
                        <a:solidFill>
                          <a:srgbClr val="000000"/>
                        </a:solidFill>
                        <a:effectLst/>
                        <a:uLnTx/>
                        <a:uFillTx/>
                        <a:latin typeface="+mn-lt"/>
                        <a:ea typeface="Verdana" panose="020B0604030504040204" pitchFamily="34" charset="0"/>
                        <a:cs typeface="Verdana" panose="020B060403050404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dirty="0">
                        <a:latin typeface="+mn-lt"/>
                        <a:ea typeface="Verdana" panose="020B0604030504040204" pitchFamily="34" charset="0"/>
                        <a:cs typeface="Verdana" panose="020B0604030504040204" pitchFamily="34" charset="0"/>
                      </a:endParaRPr>
                    </a:p>
                  </a:txBody>
                  <a:tcPr anchor="ctr">
                    <a:solidFill>
                      <a:srgbClr val="86BC2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a:solidFill>
                            <a:schemeClr val="tx1"/>
                          </a:solidFill>
                          <a:latin typeface="+mn-lt"/>
                          <a:ea typeface="Verdana" panose="020B0604030504040204" pitchFamily="34" charset="0"/>
                          <a:cs typeface="Verdana" panose="020B0604030504040204" pitchFamily="34" charset="0"/>
                        </a:rPr>
                        <a:t>80</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u="none" strike="noStrike" kern="1200" baseline="0" dirty="0">
                          <a:solidFill>
                            <a:schemeClr val="tx1"/>
                          </a:solidFill>
                          <a:effectLst/>
                          <a:latin typeface="+mn-lt"/>
                          <a:ea typeface="+mn-ea"/>
                          <a:cs typeface="+mn-cs"/>
                        </a:rPr>
                        <a:t>Interim arrangements in </a:t>
                      </a:r>
                      <a:r>
                        <a:rPr lang="en-GB" sz="1000" b="1" u="none" strike="noStrike" kern="1200" baseline="0" dirty="0" smtClean="0">
                          <a:solidFill>
                            <a:schemeClr val="tx1"/>
                          </a:solidFill>
                          <a:effectLst/>
                          <a:latin typeface="+mn-lt"/>
                          <a:ea typeface="+mn-ea"/>
                          <a:cs typeface="+mn-cs"/>
                        </a:rPr>
                        <a:t>place. </a:t>
                      </a:r>
                      <a:endParaRPr lang="en-GB" sz="1000" b="1" u="none" strike="noStrike" kern="1200" baseline="0" dirty="0">
                        <a:solidFill>
                          <a:schemeClr val="tx1"/>
                        </a:solidFill>
                        <a:effectLst/>
                        <a:latin typeface="+mn-lt"/>
                        <a:ea typeface="+mn-ea"/>
                        <a:cs typeface="+mn-cs"/>
                      </a:endParaRPr>
                    </a:p>
                  </a:txBody>
                  <a:tcPr anchor="ctr"/>
                </a:tc>
                <a:extLst>
                  <a:ext uri="{0D108BD9-81ED-4DB2-BD59-A6C34878D82A}">
                    <a16:rowId xmlns:a16="http://schemas.microsoft.com/office/drawing/2014/main" xmlns="" val="1822383521"/>
                  </a:ext>
                </a:extLst>
              </a:tr>
            </a:tbl>
          </a:graphicData>
        </a:graphic>
      </p:graphicFrame>
      <p:sp>
        <p:nvSpPr>
          <p:cNvPr id="26" name="Rectangle 25"/>
          <p:cNvSpPr/>
          <p:nvPr/>
        </p:nvSpPr>
        <p:spPr>
          <a:xfrm>
            <a:off x="9137799" y="442738"/>
            <a:ext cx="1475267" cy="434399"/>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200" b="1" dirty="0">
                <a:solidFill>
                  <a:schemeClr val="tx1"/>
                </a:solidFill>
                <a:latin typeface="Verdana" panose="020B0604030504040204" pitchFamily="34" charset="0"/>
                <a:ea typeface="Verdana" panose="020B0604030504040204" pitchFamily="34" charset="0"/>
                <a:cs typeface="Verdana" panose="020B0604030504040204" pitchFamily="34" charset="0"/>
              </a:rPr>
              <a:t>Overall Status:</a:t>
            </a:r>
          </a:p>
        </p:txBody>
      </p:sp>
      <p:sp>
        <p:nvSpPr>
          <p:cNvPr id="27" name="Rectangle 26"/>
          <p:cNvSpPr/>
          <p:nvPr/>
        </p:nvSpPr>
        <p:spPr>
          <a:xfrm>
            <a:off x="10613066" y="442738"/>
            <a:ext cx="1475267" cy="434399"/>
          </a:xfrm>
          <a:prstGeom prst="rect">
            <a:avLst/>
          </a:prstGeom>
          <a:solidFill>
            <a:srgbClr val="86BC25"/>
          </a:solidFill>
          <a:ln w="19050">
            <a:solidFill>
              <a:schemeClr val="accent3"/>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GB" sz="1200" b="1" dirty="0">
              <a:solidFill>
                <a:srgbClr val="FFFF00"/>
              </a:solidFill>
              <a:latin typeface="Verdana" panose="020B0604030504040204" pitchFamily="34" charset="0"/>
              <a:ea typeface="Verdana" panose="020B0604030504040204" pitchFamily="34" charset="0"/>
              <a:cs typeface="Verdana" panose="020B0604030504040204" pitchFamily="34" charset="0"/>
            </a:endParaRPr>
          </a:p>
        </p:txBody>
      </p:sp>
      <p:sp>
        <p:nvSpPr>
          <p:cNvPr id="16" name="Rectangle 15"/>
          <p:cNvSpPr/>
          <p:nvPr/>
        </p:nvSpPr>
        <p:spPr>
          <a:xfrm>
            <a:off x="4519409" y="442738"/>
            <a:ext cx="4069883" cy="434399"/>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dirty="0">
                <a:solidFill>
                  <a:schemeClr val="tx1"/>
                </a:solidFill>
                <a:latin typeface="Verdana" panose="020B0604030504040204" pitchFamily="34" charset="0"/>
                <a:ea typeface="Verdana" panose="020B0604030504040204" pitchFamily="34" charset="0"/>
                <a:cs typeface="Verdana" panose="020B0604030504040204" pitchFamily="34" charset="0"/>
              </a:rPr>
              <a:t>Support and Deploy</a:t>
            </a:r>
          </a:p>
        </p:txBody>
      </p:sp>
      <p:sp>
        <p:nvSpPr>
          <p:cNvPr id="18" name="Rectangle 17"/>
          <p:cNvSpPr/>
          <p:nvPr/>
        </p:nvSpPr>
        <p:spPr>
          <a:xfrm>
            <a:off x="3044855" y="442738"/>
            <a:ext cx="1475267" cy="434399"/>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200" b="1" dirty="0">
                <a:solidFill>
                  <a:schemeClr val="tx1"/>
                </a:solidFill>
                <a:latin typeface="Verdana" panose="020B0604030504040204" pitchFamily="34" charset="0"/>
                <a:ea typeface="Verdana" panose="020B0604030504040204" pitchFamily="34" charset="0"/>
                <a:cs typeface="Verdana" panose="020B0604030504040204" pitchFamily="34" charset="0"/>
              </a:rPr>
              <a:t>Current Phase:</a:t>
            </a:r>
          </a:p>
        </p:txBody>
      </p:sp>
      <p:sp>
        <p:nvSpPr>
          <p:cNvPr id="2" name="Rectangle 1"/>
          <p:cNvSpPr/>
          <p:nvPr/>
        </p:nvSpPr>
        <p:spPr bwMode="gray">
          <a:xfrm>
            <a:off x="89542" y="950427"/>
            <a:ext cx="12003890" cy="2511534"/>
          </a:xfrm>
          <a:prstGeom prst="rect">
            <a:avLst/>
          </a:prstGeom>
          <a:noFill/>
          <a:ln w="19050" algn="ctr">
            <a:solidFill>
              <a:srgbClr val="62B5E5"/>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en-GB" sz="1600" b="1" noProof="0" dirty="0">
              <a:solidFill>
                <a:schemeClr val="bg1"/>
              </a:solidFill>
            </a:endParaRPr>
          </a:p>
        </p:txBody>
      </p:sp>
      <p:sp>
        <p:nvSpPr>
          <p:cNvPr id="3" name="Rectangle 2"/>
          <p:cNvSpPr/>
          <p:nvPr/>
        </p:nvSpPr>
        <p:spPr>
          <a:xfrm>
            <a:off x="89542" y="1006321"/>
            <a:ext cx="11998791" cy="2400657"/>
          </a:xfrm>
          <a:prstGeom prst="rect">
            <a:avLst/>
          </a:prstGeom>
        </p:spPr>
        <p:txBody>
          <a:bodyPr wrap="square">
            <a:spAutoFit/>
          </a:bodyPr>
          <a:lstStyle/>
          <a:p>
            <a:r>
              <a:rPr lang="en-GB" sz="1000" b="1" dirty="0"/>
              <a:t>Project Overview</a:t>
            </a:r>
            <a:r>
              <a:rPr lang="en-GB" sz="1000" dirty="0"/>
              <a:t>: The Yorkshire and Humber Population Health Management (PHM) solution will enable higher quality </a:t>
            </a:r>
            <a:r>
              <a:rPr lang="en-GB" sz="1000" dirty="0" smtClean="0"/>
              <a:t>health and care planning and leading edge data analytics.</a:t>
            </a:r>
            <a:endParaRPr lang="en-GB" sz="1000" dirty="0"/>
          </a:p>
          <a:p>
            <a:endParaRPr lang="en-GB" sz="1000" dirty="0"/>
          </a:p>
          <a:p>
            <a:pPr marL="171450" indent="-171450">
              <a:lnSpc>
                <a:spcPct val="150000"/>
              </a:lnSpc>
              <a:buFont typeface="Arial" panose="020B0604020202020204" pitchFamily="34" charset="0"/>
              <a:buChar char="•"/>
            </a:pPr>
            <a:r>
              <a:rPr lang="en-GB" sz="1000" dirty="0" smtClean="0"/>
              <a:t>The </a:t>
            </a:r>
            <a:r>
              <a:rPr lang="en-GB" sz="1000" dirty="0"/>
              <a:t>PHM solution continues to develop well during this </a:t>
            </a:r>
            <a:r>
              <a:rPr lang="en-GB" sz="1000" dirty="0" smtClean="0"/>
              <a:t>“early </a:t>
            </a:r>
            <a:r>
              <a:rPr lang="en-GB" sz="1000" dirty="0"/>
              <a:t>life </a:t>
            </a:r>
            <a:r>
              <a:rPr lang="en-GB" sz="1000" dirty="0" smtClean="0"/>
              <a:t>support” </a:t>
            </a:r>
            <a:r>
              <a:rPr lang="en-GB" sz="1000" dirty="0"/>
              <a:t>phase. </a:t>
            </a:r>
          </a:p>
          <a:p>
            <a:pPr marL="171450" indent="-171450">
              <a:lnSpc>
                <a:spcPct val="150000"/>
              </a:lnSpc>
              <a:buFont typeface="Arial" panose="020B0604020202020204" pitchFamily="34" charset="0"/>
              <a:buChar char="•"/>
            </a:pPr>
            <a:r>
              <a:rPr lang="en-GB" sz="1000" dirty="0" smtClean="0"/>
              <a:t>The </a:t>
            </a:r>
            <a:r>
              <a:rPr lang="en-GB" sz="1000" dirty="0"/>
              <a:t>Leeds Institute of Data Analytics (LIDA) are using the solution to further analyse the Comprehensive Patient Record (CPR) dataset using R-Studio and Python </a:t>
            </a:r>
            <a:r>
              <a:rPr lang="en-GB" sz="1000" dirty="0" smtClean="0"/>
              <a:t>tools. </a:t>
            </a:r>
          </a:p>
          <a:p>
            <a:pPr marL="171450" indent="-171450">
              <a:lnSpc>
                <a:spcPct val="150000"/>
              </a:lnSpc>
              <a:buFont typeface="Arial" panose="020B0604020202020204" pitchFamily="34" charset="0"/>
              <a:buChar char="•"/>
            </a:pPr>
            <a:r>
              <a:rPr lang="en-GB" sz="1000" dirty="0" smtClean="0"/>
              <a:t>On </a:t>
            </a:r>
            <a:r>
              <a:rPr lang="en-GB" sz="1000" dirty="0"/>
              <a:t>the advice of NHSX, Humber Teaching Hospitals and NHS Digital we have submitted a section 251 request to </a:t>
            </a:r>
            <a:r>
              <a:rPr lang="en-GB" sz="1000" dirty="0" smtClean="0"/>
              <a:t>the DHCS Clinical Advisory Group (CAG) on 16</a:t>
            </a:r>
            <a:r>
              <a:rPr lang="en-GB" sz="1000" baseline="30000" dirty="0" smtClean="0"/>
              <a:t>th</a:t>
            </a:r>
            <a:r>
              <a:rPr lang="en-GB" sz="1000" dirty="0" smtClean="0"/>
              <a:t> October. </a:t>
            </a:r>
          </a:p>
          <a:p>
            <a:pPr marL="171450" indent="-171450">
              <a:lnSpc>
                <a:spcPct val="150000"/>
              </a:lnSpc>
              <a:buFont typeface="Arial" panose="020B0604020202020204" pitchFamily="34" charset="0"/>
              <a:buChar char="•"/>
            </a:pPr>
            <a:r>
              <a:rPr lang="en-GB" sz="1000" dirty="0" smtClean="0"/>
              <a:t>A further round of citizen engagement on the use of data for PHM and an enhanced Opt Out approach has commenced in support of the s251 approval</a:t>
            </a:r>
          </a:p>
          <a:p>
            <a:pPr marL="171450" indent="-171450">
              <a:lnSpc>
                <a:spcPct val="150000"/>
              </a:lnSpc>
              <a:buFont typeface="Arial" panose="020B0604020202020204" pitchFamily="34" charset="0"/>
              <a:buChar char="•"/>
            </a:pPr>
            <a:r>
              <a:rPr lang="en-GB" sz="1000" dirty="0" smtClean="0"/>
              <a:t>The </a:t>
            </a:r>
            <a:r>
              <a:rPr lang="en-GB" sz="1000" dirty="0"/>
              <a:t>Programme </a:t>
            </a:r>
            <a:r>
              <a:rPr lang="en-GB" sz="1000" dirty="0" smtClean="0"/>
              <a:t>continues to work successfully with </a:t>
            </a:r>
            <a:r>
              <a:rPr lang="en-GB" sz="1000" dirty="0"/>
              <a:t>Connected </a:t>
            </a:r>
            <a:r>
              <a:rPr lang="en-GB" sz="1000" dirty="0" smtClean="0"/>
              <a:t>Yorkshire and is providing new Stata analytics tooling. </a:t>
            </a:r>
          </a:p>
          <a:p>
            <a:pPr marL="171450" indent="-171450">
              <a:lnSpc>
                <a:spcPct val="150000"/>
              </a:lnSpc>
              <a:buFont typeface="Arial" panose="020B0604020202020204" pitchFamily="34" charset="0"/>
              <a:buChar char="•"/>
            </a:pPr>
            <a:r>
              <a:rPr lang="en-GB" sz="1000" dirty="0" smtClean="0"/>
              <a:t>A </a:t>
            </a:r>
            <a:r>
              <a:rPr lang="en-GB" sz="1000" dirty="0"/>
              <a:t>roadmap for engagement, enhancements and deployment is being developed (for </a:t>
            </a:r>
            <a:r>
              <a:rPr lang="en-GB" sz="1000" dirty="0" smtClean="0"/>
              <a:t>2021) </a:t>
            </a:r>
            <a:r>
              <a:rPr lang="en-GB" sz="1000" dirty="0"/>
              <a:t>and new service management arrangements are bedded in. </a:t>
            </a:r>
            <a:endParaRPr lang="en-GB" sz="1000" dirty="0" smtClean="0"/>
          </a:p>
          <a:p>
            <a:pPr marL="171450" indent="-171450">
              <a:lnSpc>
                <a:spcPct val="150000"/>
              </a:lnSpc>
              <a:buFont typeface="Arial" panose="020B0604020202020204" pitchFamily="34" charset="0"/>
              <a:buChar char="•"/>
            </a:pPr>
            <a:r>
              <a:rPr lang="en-GB" sz="1000" dirty="0" smtClean="0"/>
              <a:t>Engagement and planning sessions have been held with SYB and HCV to identify collaboration opportunities and potential use cases</a:t>
            </a:r>
          </a:p>
          <a:p>
            <a:pPr marL="171450" indent="-171450">
              <a:lnSpc>
                <a:spcPct val="150000"/>
              </a:lnSpc>
              <a:buFont typeface="Arial" panose="020B0604020202020204" pitchFamily="34" charset="0"/>
              <a:buChar char="•"/>
            </a:pPr>
            <a:r>
              <a:rPr lang="en-GB" sz="1000" dirty="0" smtClean="0"/>
              <a:t>Recent Trust connections to System of Systems and the planned Go Live of the national de-id service will make possible many more PHM projects.</a:t>
            </a:r>
          </a:p>
          <a:p>
            <a:endParaRPr lang="en-GB" sz="1000" dirty="0"/>
          </a:p>
        </p:txBody>
      </p:sp>
    </p:spTree>
    <p:extLst>
      <p:ext uri="{BB962C8B-B14F-4D97-AF65-F5344CB8AC3E}">
        <p14:creationId xmlns:p14="http://schemas.microsoft.com/office/powerpoint/2010/main" val="3011414037"/>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09907" y="73570"/>
            <a:ext cx="1315995" cy="2224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r>
              <a:rPr lang="en-GB" sz="1351" b="1" dirty="0"/>
              <a:t>Programme</a:t>
            </a:r>
          </a:p>
        </p:txBody>
      </p:sp>
      <p:sp>
        <p:nvSpPr>
          <p:cNvPr id="5" name="Rectangle 4"/>
          <p:cNvSpPr/>
          <p:nvPr/>
        </p:nvSpPr>
        <p:spPr>
          <a:xfrm>
            <a:off x="1725897" y="73570"/>
            <a:ext cx="3274540" cy="2224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r>
              <a:rPr lang="en-GB" sz="1351" dirty="0">
                <a:solidFill>
                  <a:schemeClr val="tx1"/>
                </a:solidFill>
              </a:rPr>
              <a:t>Yorkshire &amp; Humber Care Record</a:t>
            </a:r>
          </a:p>
        </p:txBody>
      </p:sp>
      <p:sp>
        <p:nvSpPr>
          <p:cNvPr id="7" name="Rectangle 6"/>
          <p:cNvSpPr/>
          <p:nvPr/>
        </p:nvSpPr>
        <p:spPr>
          <a:xfrm>
            <a:off x="4965524" y="351346"/>
            <a:ext cx="1315903" cy="2533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r>
              <a:rPr lang="en-GB" sz="1351" b="1" dirty="0"/>
              <a:t>RAG status</a:t>
            </a:r>
          </a:p>
        </p:txBody>
      </p:sp>
      <p:sp>
        <p:nvSpPr>
          <p:cNvPr id="8" name="Rectangle 7"/>
          <p:cNvSpPr/>
          <p:nvPr/>
        </p:nvSpPr>
        <p:spPr>
          <a:xfrm>
            <a:off x="6281521" y="351346"/>
            <a:ext cx="787472" cy="253338"/>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pPr algn="ctr"/>
            <a:r>
              <a:rPr lang="en-GB" sz="1351" dirty="0" smtClean="0">
                <a:solidFill>
                  <a:schemeClr val="tx1"/>
                </a:solidFill>
              </a:rPr>
              <a:t>Amber</a:t>
            </a:r>
            <a:endParaRPr lang="en-GB" sz="1351" dirty="0">
              <a:solidFill>
                <a:schemeClr val="tx1"/>
              </a:solidFill>
            </a:endParaRPr>
          </a:p>
        </p:txBody>
      </p:sp>
      <p:sp>
        <p:nvSpPr>
          <p:cNvPr id="9" name="Rectangle 8"/>
          <p:cNvSpPr/>
          <p:nvPr/>
        </p:nvSpPr>
        <p:spPr>
          <a:xfrm>
            <a:off x="7141933" y="351346"/>
            <a:ext cx="1875369" cy="2533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r>
              <a:rPr lang="en-GB" sz="1351" b="1" dirty="0"/>
              <a:t>Reporting Period </a:t>
            </a:r>
          </a:p>
        </p:txBody>
      </p:sp>
      <p:sp>
        <p:nvSpPr>
          <p:cNvPr id="10" name="Rectangle 9"/>
          <p:cNvSpPr/>
          <p:nvPr/>
        </p:nvSpPr>
        <p:spPr>
          <a:xfrm>
            <a:off x="9017397" y="351346"/>
            <a:ext cx="1976668" cy="2533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pPr algn="ctr"/>
            <a:r>
              <a:rPr lang="en-GB" sz="1351" dirty="0" smtClean="0">
                <a:solidFill>
                  <a:schemeClr val="tx1"/>
                </a:solidFill>
              </a:rPr>
              <a:t>December 2020</a:t>
            </a:r>
            <a:endParaRPr lang="en-GB" sz="1351" dirty="0">
              <a:solidFill>
                <a:schemeClr val="tx1"/>
              </a:solidFill>
            </a:endParaRPr>
          </a:p>
        </p:txBody>
      </p:sp>
      <p:sp>
        <p:nvSpPr>
          <p:cNvPr id="11" name="Rectangle 10"/>
          <p:cNvSpPr/>
          <p:nvPr/>
        </p:nvSpPr>
        <p:spPr>
          <a:xfrm>
            <a:off x="409903" y="351346"/>
            <a:ext cx="636080" cy="2533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r>
              <a:rPr lang="en-GB" sz="1351" b="1" dirty="0"/>
              <a:t>SRO</a:t>
            </a:r>
          </a:p>
        </p:txBody>
      </p:sp>
      <p:sp>
        <p:nvSpPr>
          <p:cNvPr id="12" name="Rectangle 11"/>
          <p:cNvSpPr/>
          <p:nvPr/>
        </p:nvSpPr>
        <p:spPr>
          <a:xfrm>
            <a:off x="1061985" y="351346"/>
            <a:ext cx="1526994" cy="2533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r>
              <a:rPr lang="en-GB" sz="1351" dirty="0">
                <a:solidFill>
                  <a:schemeClr val="tx1"/>
                </a:solidFill>
              </a:rPr>
              <a:t>John Byrne</a:t>
            </a:r>
          </a:p>
        </p:txBody>
      </p:sp>
      <p:sp>
        <p:nvSpPr>
          <p:cNvPr id="13" name="Rectangle 12"/>
          <p:cNvSpPr/>
          <p:nvPr/>
        </p:nvSpPr>
        <p:spPr>
          <a:xfrm>
            <a:off x="2730067" y="351346"/>
            <a:ext cx="720207" cy="2533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r>
              <a:rPr lang="en-GB" sz="1351" b="1" dirty="0"/>
              <a:t>Lead</a:t>
            </a:r>
          </a:p>
        </p:txBody>
      </p:sp>
      <p:sp>
        <p:nvSpPr>
          <p:cNvPr id="14" name="Rectangle 13"/>
          <p:cNvSpPr/>
          <p:nvPr/>
        </p:nvSpPr>
        <p:spPr>
          <a:xfrm>
            <a:off x="3466276" y="351346"/>
            <a:ext cx="1387516" cy="2533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r>
              <a:rPr lang="en-GB" sz="1351" dirty="0">
                <a:solidFill>
                  <a:schemeClr val="tx1"/>
                </a:solidFill>
              </a:rPr>
              <a:t>Lee Rickles</a:t>
            </a:r>
          </a:p>
        </p:txBody>
      </p:sp>
      <p:graphicFrame>
        <p:nvGraphicFramePr>
          <p:cNvPr id="17" name="Table 16"/>
          <p:cNvGraphicFramePr>
            <a:graphicFrameLocks noGrp="1"/>
          </p:cNvGraphicFramePr>
          <p:nvPr>
            <p:extLst>
              <p:ext uri="{D42A27DB-BD31-4B8C-83A1-F6EECF244321}">
                <p14:modId xmlns:p14="http://schemas.microsoft.com/office/powerpoint/2010/main" val="846469005"/>
              </p:ext>
            </p:extLst>
          </p:nvPr>
        </p:nvGraphicFramePr>
        <p:xfrm>
          <a:off x="409902" y="657858"/>
          <a:ext cx="11566636" cy="5620868"/>
        </p:xfrm>
        <a:graphic>
          <a:graphicData uri="http://schemas.openxmlformats.org/drawingml/2006/table">
            <a:tbl>
              <a:tblPr firstRow="1" bandRow="1">
                <a:tableStyleId>{5C22544A-7EE6-4342-B048-85BDC9FD1C3A}</a:tableStyleId>
              </a:tblPr>
              <a:tblGrid>
                <a:gridCol w="5783318">
                  <a:extLst>
                    <a:ext uri="{9D8B030D-6E8A-4147-A177-3AD203B41FA5}">
                      <a16:colId xmlns:a16="http://schemas.microsoft.com/office/drawing/2014/main" xmlns="" val="1058479110"/>
                    </a:ext>
                  </a:extLst>
                </a:gridCol>
                <a:gridCol w="5783318">
                  <a:extLst>
                    <a:ext uri="{9D8B030D-6E8A-4147-A177-3AD203B41FA5}">
                      <a16:colId xmlns:a16="http://schemas.microsoft.com/office/drawing/2014/main" xmlns="" val="1599407111"/>
                    </a:ext>
                  </a:extLst>
                </a:gridCol>
              </a:tblGrid>
              <a:tr h="329080">
                <a:tc gridSpan="2">
                  <a:txBody>
                    <a:bodyPr/>
                    <a:lstStyle/>
                    <a:p>
                      <a:r>
                        <a:rPr lang="en-GB" sz="1300" dirty="0" smtClean="0"/>
                        <a:t>Key Messages</a:t>
                      </a:r>
                      <a:endParaRPr lang="en-GB" sz="1300" dirty="0"/>
                    </a:p>
                  </a:txBody>
                  <a:tcPr/>
                </a:tc>
                <a:tc hMerge="1">
                  <a:txBody>
                    <a:bodyPr/>
                    <a:lstStyle/>
                    <a:p>
                      <a:endParaRPr lang="en-GB" dirty="0"/>
                    </a:p>
                  </a:txBody>
                  <a:tcPr/>
                </a:tc>
                <a:extLst>
                  <a:ext uri="{0D108BD9-81ED-4DB2-BD59-A6C34878D82A}">
                    <a16:rowId xmlns:a16="http://schemas.microsoft.com/office/drawing/2014/main" xmlns="" val="3045075276"/>
                  </a:ext>
                </a:extLst>
              </a:tr>
              <a:tr h="809965">
                <a:tc gridSpan="2">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aseline="0" dirty="0" smtClean="0"/>
                        <a:t>Yorkshire &amp; Humber shared record plan has been submitted to NHS X and NHS E&amp;I; £4.8mil has been awarded to YHCR to roll out Shared Care Records (50% of the Core Information Standard) to Trusts and General Practice across the region by September 2021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aseline="0" dirty="0" smtClean="0"/>
                        <a:t>251 data processing to allow the data from SoS to be de-id for PHM has been approved subject to caveats which are near completion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aseline="0" dirty="0" smtClean="0"/>
                        <a:t>Humber FT providing data to the system of systems</a:t>
                      </a:r>
                    </a:p>
                  </a:txBody>
                  <a:tcPr/>
                </a:tc>
                <a:tc hMerge="1">
                  <a:txBody>
                    <a:bodyPr/>
                    <a:lstStyle/>
                    <a:p>
                      <a:endParaRPr lang="en-GB" dirty="0"/>
                    </a:p>
                  </a:txBody>
                  <a:tcPr/>
                </a:tc>
                <a:extLst>
                  <a:ext uri="{0D108BD9-81ED-4DB2-BD59-A6C34878D82A}">
                    <a16:rowId xmlns:a16="http://schemas.microsoft.com/office/drawing/2014/main" xmlns="" val="1025962679"/>
                  </a:ext>
                </a:extLst>
              </a:tr>
              <a:tr h="252819">
                <a:tc>
                  <a:txBody>
                    <a:bodyPr/>
                    <a:lstStyle/>
                    <a:p>
                      <a:r>
                        <a:rPr lang="en-US" sz="1200" b="1" dirty="0" smtClean="0">
                          <a:solidFill>
                            <a:schemeClr val="bg1"/>
                          </a:solidFill>
                        </a:rPr>
                        <a:t>Key activities &amp; milestones achieved in this reporting period</a:t>
                      </a:r>
                      <a:endParaRPr lang="en-GB" sz="1200" b="1" dirty="0">
                        <a:solidFill>
                          <a:schemeClr val="bg1"/>
                        </a:solidFill>
                      </a:endParaRPr>
                    </a:p>
                  </a:txBody>
                  <a:tcPr>
                    <a:solidFill>
                      <a:srgbClr val="00B050"/>
                    </a:solidFill>
                  </a:tcPr>
                </a:tc>
                <a:tc>
                  <a:txBody>
                    <a:bodyPr/>
                    <a:lstStyle/>
                    <a:p>
                      <a:r>
                        <a:rPr lang="en-US" sz="1200" dirty="0" smtClean="0">
                          <a:solidFill>
                            <a:schemeClr val="bg1"/>
                          </a:solidFill>
                        </a:rPr>
                        <a:t>Key activities &amp; milestones planned for next reporting period</a:t>
                      </a:r>
                      <a:endParaRPr lang="en-GB" sz="1200" dirty="0">
                        <a:solidFill>
                          <a:schemeClr val="bg1"/>
                        </a:solidFill>
                      </a:endParaRPr>
                    </a:p>
                  </a:txBody>
                  <a:tcPr>
                    <a:solidFill>
                      <a:srgbClr val="00B050"/>
                    </a:solidFill>
                  </a:tcPr>
                </a:tc>
                <a:extLst>
                  <a:ext uri="{0D108BD9-81ED-4DB2-BD59-A6C34878D82A}">
                    <a16:rowId xmlns:a16="http://schemas.microsoft.com/office/drawing/2014/main" xmlns="" val="4117712243"/>
                  </a:ext>
                </a:extLst>
              </a:tr>
              <a:tr h="708788">
                <a:tc>
                  <a:txBody>
                    <a:bodyPr/>
                    <a:lstStyle/>
                    <a:p>
                      <a:r>
                        <a:rPr lang="en-GB" sz="1200" b="1" dirty="0" smtClean="0"/>
                        <a:t>Population Health</a:t>
                      </a:r>
                      <a:endParaRPr lang="en-GB" sz="1200"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aseline="0" dirty="0" smtClean="0"/>
                        <a:t>251 data processing has been approved subject to a number of caveats, one of those being public engagement sessions regarding an enhanced opt out approach.  These commended Friday 08 January 2021; first session will provide a steer for the rest</a:t>
                      </a:r>
                      <a:endParaRPr lang="en-GB" sz="1200" dirty="0" smtClean="0"/>
                    </a:p>
                  </a:txBody>
                  <a:tcPr/>
                </a:tc>
                <a:tc>
                  <a:txBody>
                    <a:bodyPr/>
                    <a:lstStyle/>
                    <a:p>
                      <a:r>
                        <a:rPr lang="en-GB" sz="1200" b="1" dirty="0" smtClean="0"/>
                        <a:t>Population Health</a:t>
                      </a:r>
                    </a:p>
                    <a:p>
                      <a:pPr marL="171450" indent="-171450">
                        <a:buFont typeface="Arial" panose="020B0604020202020204" pitchFamily="34" charset="0"/>
                        <a:buChar char="•"/>
                      </a:pPr>
                      <a:r>
                        <a:rPr lang="en-GB" sz="1200" baseline="0" dirty="0" smtClean="0"/>
                        <a:t>Transition to long term service in progress.</a:t>
                      </a:r>
                    </a:p>
                    <a:p>
                      <a:pPr marL="171450" indent="-171450">
                        <a:buFont typeface="Arial" panose="020B0604020202020204" pitchFamily="34" charset="0"/>
                        <a:buChar char="•"/>
                      </a:pPr>
                      <a:r>
                        <a:rPr lang="en-GB" sz="1200" baseline="0" dirty="0" smtClean="0"/>
                        <a:t>Work on the 251 caveats to continue</a:t>
                      </a:r>
                    </a:p>
                    <a:p>
                      <a:pPr marL="171450" indent="-171450">
                        <a:buFont typeface="Arial" panose="020B0604020202020204" pitchFamily="34" charset="0"/>
                        <a:buChar char="•"/>
                      </a:pPr>
                      <a:r>
                        <a:rPr lang="en-GB" sz="1200" baseline="0" smtClean="0"/>
                        <a:t>Continued public engagement sessions regarding an enhanced opt out approach. </a:t>
                      </a:r>
                      <a:endParaRPr lang="en-GB" sz="1200" baseline="0" dirty="0" smtClean="0"/>
                    </a:p>
                  </a:txBody>
                  <a:tcPr/>
                </a:tc>
                <a:extLst>
                  <a:ext uri="{0D108BD9-81ED-4DB2-BD59-A6C34878D82A}">
                    <a16:rowId xmlns:a16="http://schemas.microsoft.com/office/drawing/2014/main" xmlns="" val="2527754710"/>
                  </a:ext>
                </a:extLst>
              </a:tr>
              <a:tr h="1033810">
                <a:tc>
                  <a:txBody>
                    <a:bodyPr/>
                    <a:lstStyle/>
                    <a:p>
                      <a:r>
                        <a:rPr lang="en-GB" sz="1200" b="1" dirty="0" smtClean="0"/>
                        <a:t>Integrated</a:t>
                      </a:r>
                      <a:r>
                        <a:rPr lang="en-GB" sz="1200" b="1" baseline="0" dirty="0" smtClean="0"/>
                        <a:t> Care Record</a:t>
                      </a:r>
                      <a:endParaRPr lang="en-GB" sz="1200" dirty="0" smtClean="0"/>
                    </a:p>
                    <a:p>
                      <a:r>
                        <a:rPr lang="en-GB" sz="1200" baseline="0" dirty="0" smtClean="0"/>
                        <a:t>A majority of the organisations in on-boarding move to the test stage.  </a:t>
                      </a:r>
                    </a:p>
                    <a:p>
                      <a:r>
                        <a:rPr lang="en-GB" sz="1200" baseline="0" dirty="0" smtClean="0"/>
                        <a:t>Testing has started for TPP non-GP API data transfer.</a:t>
                      </a:r>
                      <a:r>
                        <a:rPr lang="en-GB" sz="1200" b="0" baseline="0" dirty="0" smtClean="0"/>
                        <a:t> </a:t>
                      </a:r>
                    </a:p>
                    <a:p>
                      <a:r>
                        <a:rPr lang="en-GB" sz="1200" baseline="0" dirty="0" smtClean="0"/>
                        <a:t>User interface developed has been presented to clinical safety officers for feedback</a:t>
                      </a:r>
                    </a:p>
                  </a:txBody>
                  <a:tcPr/>
                </a:tc>
                <a:tc>
                  <a:txBody>
                    <a:bodyPr/>
                    <a:lstStyle/>
                    <a:p>
                      <a:r>
                        <a:rPr lang="en-GB" sz="1200" b="1" dirty="0" smtClean="0"/>
                        <a:t>Integrated</a:t>
                      </a:r>
                      <a:r>
                        <a:rPr lang="en-GB" sz="1200" b="1" baseline="0" dirty="0" smtClean="0"/>
                        <a:t> Care Record</a:t>
                      </a:r>
                      <a:endParaRPr lang="en-GB"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baseline="0" dirty="0" smtClean="0"/>
                        <a:t>HCV phase 1 of the 111First development is progressing</a:t>
                      </a:r>
                    </a:p>
                    <a:p>
                      <a:endParaRPr lang="en-GB" sz="1200" baseline="0" dirty="0" smtClean="0"/>
                    </a:p>
                    <a:p>
                      <a:endParaRPr lang="en-GB" sz="1200" baseline="0" dirty="0" smtClean="0"/>
                    </a:p>
                  </a:txBody>
                  <a:tcPr/>
                </a:tc>
                <a:extLst>
                  <a:ext uri="{0D108BD9-81ED-4DB2-BD59-A6C34878D82A}">
                    <a16:rowId xmlns:a16="http://schemas.microsoft.com/office/drawing/2014/main" xmlns="" val="3528103701"/>
                  </a:ext>
                </a:extLst>
              </a:tr>
              <a:tr h="713946">
                <a:tc>
                  <a:txBody>
                    <a:bodyPr/>
                    <a:lstStyle/>
                    <a:p>
                      <a:r>
                        <a:rPr lang="en-GB" sz="1200" b="1" dirty="0" smtClean="0"/>
                        <a:t>Enduring organisation</a:t>
                      </a:r>
                    </a:p>
                    <a:p>
                      <a:r>
                        <a:rPr lang="en-GB" sz="1200" b="0" dirty="0" smtClean="0"/>
                        <a:t>YHCR admin and Product Manager in post, Service Manager role is</a:t>
                      </a:r>
                      <a:r>
                        <a:rPr lang="en-GB" sz="1200" b="0" baseline="0" dirty="0" smtClean="0"/>
                        <a:t> </a:t>
                      </a:r>
                      <a:r>
                        <a:rPr lang="en-GB" sz="1200" b="0" dirty="0" smtClean="0"/>
                        <a:t>out for recruitment.</a:t>
                      </a:r>
                    </a:p>
                  </a:txBody>
                  <a:tcPr/>
                </a:tc>
                <a:tc>
                  <a:txBody>
                    <a:bodyPr/>
                    <a:lstStyle/>
                    <a:p>
                      <a:r>
                        <a:rPr lang="en-GB" sz="1200" b="1" dirty="0" smtClean="0"/>
                        <a:t>Enduring organisation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smtClean="0"/>
                        <a:t>HCV ICS executive board</a:t>
                      </a:r>
                      <a:r>
                        <a:rPr lang="en-GB" sz="1200" b="0" baseline="0" dirty="0" smtClean="0"/>
                        <a:t> to approve the YHCR value case.</a:t>
                      </a:r>
                      <a:endParaRPr lang="en-GB" sz="1200" b="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smtClean="0"/>
                        <a:t>The</a:t>
                      </a:r>
                      <a:r>
                        <a:rPr lang="en-GB" sz="1200" b="0" baseline="0" dirty="0" smtClean="0"/>
                        <a:t> central programme team is to be continued for all of 20/21.  </a:t>
                      </a:r>
                      <a:endParaRPr lang="en-GB" sz="1200" b="0" dirty="0" smtClean="0"/>
                    </a:p>
                  </a:txBody>
                  <a:tcPr/>
                </a:tc>
                <a:extLst>
                  <a:ext uri="{0D108BD9-81ED-4DB2-BD59-A6C34878D82A}">
                    <a16:rowId xmlns:a16="http://schemas.microsoft.com/office/drawing/2014/main" xmlns="" val="80761797"/>
                  </a:ext>
                </a:extLst>
              </a:tr>
              <a:tr h="808075">
                <a:tc>
                  <a:txBody>
                    <a:bodyPr/>
                    <a:lstStyle/>
                    <a:p>
                      <a:r>
                        <a:rPr lang="en-GB" sz="1200" b="1" dirty="0" smtClean="0"/>
                        <a:t>Partners</a:t>
                      </a:r>
                      <a:endParaRPr lang="en-GB" sz="1200" b="1"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YHCR to support the COVID 19 phase 3 ICS submissions for shared care records and population health.</a:t>
                      </a:r>
                    </a:p>
                  </a:txBody>
                  <a:tcPr/>
                </a:tc>
                <a:tc>
                  <a:txBody>
                    <a:bodyPr/>
                    <a:lstStyle/>
                    <a:p>
                      <a:r>
                        <a:rPr lang="en-GB" sz="1200" b="1" dirty="0" smtClean="0"/>
                        <a:t>Partners</a:t>
                      </a:r>
                      <a:endParaRPr lang="en-GB" sz="1200" b="1"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COVID 19 phase 3 shared care record ICS submissions made to NHSX, and £4.8mil has been awarded.</a:t>
                      </a:r>
                    </a:p>
                  </a:txBody>
                  <a:tcPr/>
                </a:tc>
                <a:extLst>
                  <a:ext uri="{0D108BD9-81ED-4DB2-BD59-A6C34878D82A}">
                    <a16:rowId xmlns:a16="http://schemas.microsoft.com/office/drawing/2014/main" xmlns="" val="583817145"/>
                  </a:ext>
                </a:extLst>
              </a:tr>
              <a:tr h="632837">
                <a:tc gridSpan="2">
                  <a:txBody>
                    <a:bodyPr/>
                    <a:lstStyle/>
                    <a:p>
                      <a:r>
                        <a:rPr lang="en-GB" sz="1200" b="1" baseline="0" dirty="0" smtClean="0">
                          <a:solidFill>
                            <a:schemeClr val="bg1"/>
                          </a:solidFill>
                        </a:rPr>
                        <a:t>Items of escalation: £4.8mil funding needs to be drawn before end March 2021. Value of draw down to be considered by Delivery Board.</a:t>
                      </a:r>
                    </a:p>
                  </a:txBody>
                  <a:tcPr>
                    <a:solidFill>
                      <a:srgbClr val="FF0000"/>
                    </a:solidFill>
                  </a:tcPr>
                </a:tc>
                <a:tc hMerge="1">
                  <a:txBody>
                    <a:bodyPr/>
                    <a:lstStyle/>
                    <a:p>
                      <a:endParaRPr lang="en-GB" sz="1200" baseline="0" dirty="0" smtClean="0"/>
                    </a:p>
                  </a:txBody>
                  <a:tcPr/>
                </a:tc>
                <a:extLst>
                  <a:ext uri="{0D108BD9-81ED-4DB2-BD59-A6C34878D82A}">
                    <a16:rowId xmlns:a16="http://schemas.microsoft.com/office/drawing/2014/main" xmlns="" val="396469100"/>
                  </a:ext>
                </a:extLst>
              </a:tr>
            </a:tbl>
          </a:graphicData>
        </a:graphic>
      </p:graphicFrame>
    </p:spTree>
    <p:extLst>
      <p:ext uri="{BB962C8B-B14F-4D97-AF65-F5344CB8AC3E}">
        <p14:creationId xmlns:p14="http://schemas.microsoft.com/office/powerpoint/2010/main" val="38993403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454444" y="5897906"/>
            <a:ext cx="6987701" cy="324000"/>
          </a:xfrm>
        </p:spPr>
        <p:txBody>
          <a:bodyPr/>
          <a:lstStyle/>
          <a:p>
            <a:r>
              <a:rPr lang="en-GB" dirty="0"/>
              <a:t>Integrated Care Record Project</a:t>
            </a:r>
            <a:endParaRPr lang="en-GB" dirty="0">
              <a:solidFill>
                <a:srgbClr val="FF0000"/>
              </a:solidFill>
            </a:endParaRPr>
          </a:p>
        </p:txBody>
      </p:sp>
      <p:sp>
        <p:nvSpPr>
          <p:cNvPr id="5" name="Text Placeholder 4"/>
          <p:cNvSpPr>
            <a:spLocks noGrp="1"/>
          </p:cNvSpPr>
          <p:nvPr>
            <p:ph type="body" sz="quarter" idx="14"/>
          </p:nvPr>
        </p:nvSpPr>
        <p:spPr>
          <a:xfrm>
            <a:off x="469900" y="6282866"/>
            <a:ext cx="8323816" cy="277813"/>
          </a:xfrm>
        </p:spPr>
        <p:txBody>
          <a:bodyPr>
            <a:normAutofit/>
          </a:bodyPr>
          <a:lstStyle/>
          <a:p>
            <a:pPr>
              <a:buNone/>
            </a:pPr>
            <a:r>
              <a:rPr lang="en-GB" sz="1600" dirty="0"/>
              <a:t>Highlight Report | 11/01/2021</a:t>
            </a:r>
            <a:endParaRPr lang="en-GB" sz="1800" dirty="0"/>
          </a:p>
        </p:txBody>
      </p: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69812" y="1975661"/>
            <a:ext cx="7693665" cy="2232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ounded Rectangle 1"/>
          <p:cNvSpPr/>
          <p:nvPr/>
        </p:nvSpPr>
        <p:spPr bwMode="gray">
          <a:xfrm>
            <a:off x="64015" y="217875"/>
            <a:ext cx="3647661" cy="795131"/>
          </a:xfrm>
          <a:prstGeom prst="roundRect">
            <a:avLst/>
          </a:prstGeom>
          <a:solidFill>
            <a:schemeClr val="bg1"/>
          </a:solidFill>
          <a:ln w="19050" algn="ctr">
            <a:noFill/>
            <a:miter lim="800000"/>
            <a:headEnd/>
            <a:tailEnd/>
          </a:ln>
        </p:spPr>
        <p:txBody>
          <a:bodyPr wrap="square" lIns="88900" tIns="88900" rIns="88900" bIns="88900" rtlCol="0" anchor="ctr"/>
          <a:lstStyle/>
          <a:p>
            <a:pPr algn="ctr">
              <a:lnSpc>
                <a:spcPct val="106000"/>
              </a:lnSpc>
              <a:buFont typeface="Wingdings 2" pitchFamily="18" charset="2"/>
              <a:buNone/>
            </a:pPr>
            <a:endParaRPr lang="es-ES" sz="1600" b="1" noProof="0" dirty="0">
              <a:solidFill>
                <a:schemeClr val="bg1"/>
              </a:solidFill>
            </a:endParaRPr>
          </a:p>
        </p:txBody>
      </p:sp>
    </p:spTree>
    <p:extLst>
      <p:ext uri="{BB962C8B-B14F-4D97-AF65-F5344CB8AC3E}">
        <p14:creationId xmlns:p14="http://schemas.microsoft.com/office/powerpoint/2010/main" val="2197653428"/>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89541" y="-4782"/>
            <a:ext cx="11998792" cy="413436"/>
          </a:xfrm>
          <a:prstGeom prst="rect">
            <a:avLst/>
          </a:prstGeom>
          <a:solidFill>
            <a:srgbClr val="00A3E0"/>
          </a:solidFill>
          <a:ln>
            <a:solidFill>
              <a:srgbClr val="00A3E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prstClr val="white"/>
                </a:solidFill>
                <a:ea typeface="Verdana" panose="020B0604030504040204" pitchFamily="34" charset="0"/>
                <a:cs typeface="Verdana" panose="020B0604030504040204" pitchFamily="34" charset="0"/>
              </a:rPr>
              <a:t>Highlight Report - Yorkshire and Humber Integrated Care Record Programme			Report Date: </a:t>
            </a:r>
            <a:r>
              <a:rPr lang="en-GB" sz="1200" dirty="0"/>
              <a:t>11 January 2021</a:t>
            </a:r>
            <a:endParaRPr lang="en-GB" sz="1200" b="1" dirty="0">
              <a:solidFill>
                <a:prstClr val="white"/>
              </a:solidFill>
              <a:ea typeface="Verdana" panose="020B0604030504040204" pitchFamily="34" charset="0"/>
              <a:cs typeface="Verdana" panose="020B0604030504040204" pitchFamily="34" charset="0"/>
            </a:endParaRPr>
          </a:p>
        </p:txBody>
      </p:sp>
      <p:sp>
        <p:nvSpPr>
          <p:cNvPr id="9" name="Rectangle 8"/>
          <p:cNvSpPr/>
          <p:nvPr/>
        </p:nvSpPr>
        <p:spPr bwMode="gray">
          <a:xfrm>
            <a:off x="191358" y="905377"/>
            <a:ext cx="5428153" cy="5875259"/>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pPr>
              <a:lnSpc>
                <a:spcPct val="106000"/>
              </a:lnSpc>
            </a:pPr>
            <a:r>
              <a:rPr lang="en-GB" sz="1600" b="1" dirty="0">
                <a:solidFill>
                  <a:srgbClr val="000000"/>
                </a:solidFill>
              </a:rPr>
              <a:t>  </a:t>
            </a:r>
            <a:r>
              <a:rPr lang="en-GB" sz="1200" b="1" dirty="0">
                <a:solidFill>
                  <a:srgbClr val="FF0000"/>
                </a:solidFill>
              </a:rPr>
              <a:t>Pipeline</a:t>
            </a:r>
            <a:r>
              <a:rPr lang="en-GB" sz="1200" b="1" dirty="0">
                <a:solidFill>
                  <a:srgbClr val="000000"/>
                </a:solidFill>
              </a:rPr>
              <a:t> </a:t>
            </a:r>
          </a:p>
        </p:txBody>
      </p:sp>
      <p:sp>
        <p:nvSpPr>
          <p:cNvPr id="17" name="Rectangle 16"/>
          <p:cNvSpPr/>
          <p:nvPr/>
        </p:nvSpPr>
        <p:spPr>
          <a:xfrm>
            <a:off x="149389" y="436930"/>
            <a:ext cx="2826750" cy="396064"/>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srgbClr val="FF0000"/>
                </a:solidFill>
                <a:ea typeface="Verdana" panose="020B0604030504040204" pitchFamily="34" charset="0"/>
                <a:cs typeface="Verdana" panose="020B0604030504040204" pitchFamily="34" charset="0"/>
              </a:rPr>
              <a:t>Summary Dashboard</a:t>
            </a:r>
          </a:p>
        </p:txBody>
      </p:sp>
      <p:sp>
        <p:nvSpPr>
          <p:cNvPr id="26" name="Rectangle 25"/>
          <p:cNvSpPr/>
          <p:nvPr/>
        </p:nvSpPr>
        <p:spPr>
          <a:xfrm>
            <a:off x="8846655" y="453957"/>
            <a:ext cx="1766411" cy="376347"/>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200" b="1" dirty="0">
                <a:solidFill>
                  <a:srgbClr val="000000"/>
                </a:solidFill>
                <a:ea typeface="Verdana" panose="020B0604030504040204" pitchFamily="34" charset="0"/>
                <a:cs typeface="Verdana" panose="020B0604030504040204" pitchFamily="34" charset="0"/>
              </a:rPr>
              <a:t>Overall Status:</a:t>
            </a:r>
          </a:p>
        </p:txBody>
      </p:sp>
      <p:sp>
        <p:nvSpPr>
          <p:cNvPr id="27" name="Rectangle 26"/>
          <p:cNvSpPr/>
          <p:nvPr/>
        </p:nvSpPr>
        <p:spPr>
          <a:xfrm>
            <a:off x="10622247" y="441289"/>
            <a:ext cx="1475267" cy="396064"/>
          </a:xfrm>
          <a:prstGeom prst="rect">
            <a:avLst/>
          </a:prstGeom>
          <a:solidFill>
            <a:srgbClr val="FFC000"/>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000" dirty="0">
                <a:solidFill>
                  <a:srgbClr val="000000"/>
                </a:solidFill>
                <a:ea typeface="Verdana" panose="020B0604030504040204" pitchFamily="34" charset="0"/>
                <a:cs typeface="Verdana" panose="020B0604030504040204" pitchFamily="34" charset="0"/>
              </a:rPr>
              <a:t>Based on original baseline plan</a:t>
            </a:r>
          </a:p>
        </p:txBody>
      </p:sp>
      <p:grpSp>
        <p:nvGrpSpPr>
          <p:cNvPr id="31" name="Group 30"/>
          <p:cNvGrpSpPr/>
          <p:nvPr/>
        </p:nvGrpSpPr>
        <p:grpSpPr>
          <a:xfrm>
            <a:off x="2976139" y="436930"/>
            <a:ext cx="5870516" cy="400423"/>
            <a:chOff x="2958244" y="564974"/>
            <a:chExt cx="4124987" cy="531408"/>
          </a:xfrm>
        </p:grpSpPr>
        <p:sp>
          <p:nvSpPr>
            <p:cNvPr id="19" name="Rectangle 18"/>
            <p:cNvSpPr/>
            <p:nvPr/>
          </p:nvSpPr>
          <p:spPr>
            <a:xfrm>
              <a:off x="4022732" y="570758"/>
              <a:ext cx="3060499" cy="525624"/>
            </a:xfrm>
            <a:prstGeom prst="rect">
              <a:avLst/>
            </a:prstGeom>
            <a:solidFill>
              <a:schemeClr val="accent3">
                <a:lumMod val="20000"/>
                <a:lumOff val="80000"/>
              </a:schemeClr>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dirty="0">
                  <a:solidFill>
                    <a:srgbClr val="000000"/>
                  </a:solidFill>
                  <a:ea typeface="Verdana" panose="020B0604030504040204" pitchFamily="34" charset="0"/>
                  <a:cs typeface="Verdana" panose="020B0604030504040204" pitchFamily="34" charset="0"/>
                </a:rPr>
                <a:t>Implementation </a:t>
              </a:r>
            </a:p>
          </p:txBody>
        </p:sp>
        <p:sp>
          <p:nvSpPr>
            <p:cNvPr id="28" name="Rectangle 27"/>
            <p:cNvSpPr/>
            <p:nvPr/>
          </p:nvSpPr>
          <p:spPr>
            <a:xfrm>
              <a:off x="2958244" y="564974"/>
              <a:ext cx="1040696" cy="525624"/>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200" b="1" dirty="0">
                  <a:solidFill>
                    <a:srgbClr val="000000"/>
                  </a:solidFill>
                  <a:ea typeface="Verdana" panose="020B0604030504040204" pitchFamily="34" charset="0"/>
                  <a:cs typeface="Verdana" panose="020B0604030504040204" pitchFamily="34" charset="0"/>
                </a:rPr>
                <a:t>Current Phase:</a:t>
              </a:r>
            </a:p>
          </p:txBody>
        </p:sp>
      </p:grpSp>
      <p:sp>
        <p:nvSpPr>
          <p:cNvPr id="2" name="TextBox 1"/>
          <p:cNvSpPr txBox="1"/>
          <p:nvPr/>
        </p:nvSpPr>
        <p:spPr>
          <a:xfrm>
            <a:off x="5729673" y="942127"/>
            <a:ext cx="6367841" cy="1061829"/>
          </a:xfrm>
          <a:prstGeom prst="rect">
            <a:avLst/>
          </a:prstGeom>
        </p:spPr>
        <p:style>
          <a:lnRef idx="2">
            <a:schemeClr val="accent3"/>
          </a:lnRef>
          <a:fillRef idx="1">
            <a:schemeClr val="lt1"/>
          </a:fillRef>
          <a:effectRef idx="0">
            <a:schemeClr val="accent3"/>
          </a:effectRef>
          <a:fontRef idx="minor">
            <a:schemeClr val="dk1"/>
          </a:fontRef>
        </p:style>
        <p:txBody>
          <a:bodyPr wrap="square" lIns="0" tIns="0" rIns="0" bIns="0" rtlCol="0">
            <a:spAutoFit/>
          </a:bodyPr>
          <a:lstStyle/>
          <a:p>
            <a:pPr marL="87313"/>
            <a:endParaRPr lang="en-GB" sz="900" b="1" dirty="0">
              <a:solidFill>
                <a:srgbClr val="000000"/>
              </a:solidFill>
              <a:ea typeface="Verdana" panose="020B0604030504040204" pitchFamily="34" charset="0"/>
              <a:cs typeface="Verdana" panose="020B0604030504040204" pitchFamily="34" charset="0"/>
            </a:endParaRPr>
          </a:p>
          <a:p>
            <a:pPr marL="87313"/>
            <a:r>
              <a:rPr lang="en-GB" sz="1000" b="1" dirty="0">
                <a:solidFill>
                  <a:srgbClr val="FF0000"/>
                </a:solidFill>
                <a:ea typeface="Verdana" panose="020B0604030504040204" pitchFamily="34" charset="0"/>
                <a:cs typeface="Verdana" panose="020B0604030504040204" pitchFamily="34" charset="0"/>
              </a:rPr>
              <a:t>Top Stories</a:t>
            </a:r>
          </a:p>
          <a:p>
            <a:pPr marL="258763" indent="-171450">
              <a:buFont typeface="Wingdings" panose="05000000000000000000" pitchFamily="2" charset="2"/>
              <a:buChar char="Ø"/>
            </a:pPr>
            <a:r>
              <a:rPr lang="en-GB" sz="1000" dirty="0" smtClean="0">
                <a:solidFill>
                  <a:srgbClr val="000000"/>
                </a:solidFill>
                <a:ea typeface="Verdana" panose="020B0604030504040204" pitchFamily="34" charset="0"/>
                <a:cs typeface="Verdana" panose="020B0604030504040204" pitchFamily="34" charset="0"/>
              </a:rPr>
              <a:t>NEW Product Owner, Ian </a:t>
            </a:r>
            <a:r>
              <a:rPr lang="en-GB" sz="1000" dirty="0" err="1" smtClean="0">
                <a:solidFill>
                  <a:srgbClr val="000000"/>
                </a:solidFill>
                <a:ea typeface="Verdana" panose="020B0604030504040204" pitchFamily="34" charset="0"/>
                <a:cs typeface="Verdana" panose="020B0604030504040204" pitchFamily="34" charset="0"/>
              </a:rPr>
              <a:t>Clucas</a:t>
            </a:r>
            <a:r>
              <a:rPr lang="en-GB" sz="1000" dirty="0" smtClean="0">
                <a:solidFill>
                  <a:srgbClr val="000000"/>
                </a:solidFill>
                <a:ea typeface="Verdana" panose="020B0604030504040204" pitchFamily="34" charset="0"/>
                <a:cs typeface="Verdana" panose="020B0604030504040204" pitchFamily="34" charset="0"/>
              </a:rPr>
              <a:t> joins the team with extensive knowledge and experience </a:t>
            </a:r>
          </a:p>
          <a:p>
            <a:pPr marL="258763" indent="-171450">
              <a:buFont typeface="Wingdings" panose="05000000000000000000" pitchFamily="2" charset="2"/>
              <a:buChar char="Ø"/>
            </a:pPr>
            <a:r>
              <a:rPr lang="en-GB" sz="1000" dirty="0" smtClean="0">
                <a:solidFill>
                  <a:srgbClr val="000000"/>
                </a:solidFill>
                <a:ea typeface="Verdana" panose="020B0604030504040204" pitchFamily="34" charset="0"/>
                <a:cs typeface="Verdana" panose="020B0604030504040204" pitchFamily="34" charset="0"/>
              </a:rPr>
              <a:t>HUTH </a:t>
            </a:r>
            <a:r>
              <a:rPr lang="en-GB" sz="1000" dirty="0">
                <a:solidFill>
                  <a:srgbClr val="000000"/>
                </a:solidFill>
                <a:ea typeface="Verdana" panose="020B0604030504040204" pitchFamily="34" charset="0"/>
                <a:cs typeface="Verdana" panose="020B0604030504040204" pitchFamily="34" charset="0"/>
              </a:rPr>
              <a:t>scheduled to switch to live data provision on </a:t>
            </a:r>
            <a:r>
              <a:rPr lang="en-GB" sz="1000" dirty="0" smtClean="0">
                <a:solidFill>
                  <a:srgbClr val="000000"/>
                </a:solidFill>
                <a:ea typeface="Verdana" panose="020B0604030504040204" pitchFamily="34" charset="0"/>
                <a:cs typeface="Verdana" panose="020B0604030504040204" pitchFamily="34" charset="0"/>
              </a:rPr>
              <a:t>20 Jan</a:t>
            </a:r>
            <a:endParaRPr lang="en-GB" sz="1000" dirty="0">
              <a:solidFill>
                <a:srgbClr val="000000"/>
              </a:solidFill>
              <a:ea typeface="Verdana" panose="020B0604030504040204" pitchFamily="34" charset="0"/>
              <a:cs typeface="Verdana" panose="020B0604030504040204" pitchFamily="34" charset="0"/>
            </a:endParaRPr>
          </a:p>
          <a:p>
            <a:pPr marL="258763" indent="-171450">
              <a:buFont typeface="Wingdings" panose="05000000000000000000" pitchFamily="2" charset="2"/>
              <a:buChar char="Ø"/>
            </a:pPr>
            <a:r>
              <a:rPr lang="en-GB" sz="1000" dirty="0">
                <a:solidFill>
                  <a:srgbClr val="000000"/>
                </a:solidFill>
                <a:ea typeface="Verdana" panose="020B0604030504040204" pitchFamily="34" charset="0"/>
                <a:cs typeface="Verdana" panose="020B0604030504040204" pitchFamily="34" charset="0"/>
              </a:rPr>
              <a:t>Blackpear </a:t>
            </a:r>
            <a:r>
              <a:rPr lang="en-GB" sz="1000" dirty="0" smtClean="0">
                <a:solidFill>
                  <a:srgbClr val="000000"/>
                </a:solidFill>
                <a:ea typeface="Verdana" panose="020B0604030504040204" pitchFamily="34" charset="0"/>
                <a:cs typeface="Verdana" panose="020B0604030504040204" pitchFamily="34" charset="0"/>
              </a:rPr>
              <a:t>to </a:t>
            </a:r>
            <a:r>
              <a:rPr lang="en-GB" sz="1000" dirty="0">
                <a:solidFill>
                  <a:srgbClr val="000000"/>
                </a:solidFill>
                <a:ea typeface="Verdana" panose="020B0604030504040204" pitchFamily="34" charset="0"/>
                <a:cs typeface="Verdana" panose="020B0604030504040204" pitchFamily="34" charset="0"/>
              </a:rPr>
              <a:t>provide EoL data </a:t>
            </a:r>
            <a:r>
              <a:rPr lang="en-GB" sz="1000" dirty="0" smtClean="0">
                <a:solidFill>
                  <a:srgbClr val="000000"/>
                </a:solidFill>
                <a:ea typeface="Verdana" panose="020B0604030504040204" pitchFamily="34" charset="0"/>
                <a:cs typeface="Verdana" panose="020B0604030504040204" pitchFamily="34" charset="0"/>
              </a:rPr>
              <a:t>will </a:t>
            </a:r>
            <a:r>
              <a:rPr lang="en-GB" sz="1000" dirty="0">
                <a:solidFill>
                  <a:srgbClr val="000000"/>
                </a:solidFill>
                <a:ea typeface="Verdana" panose="020B0604030504040204" pitchFamily="34" charset="0"/>
                <a:cs typeface="Verdana" panose="020B0604030504040204" pitchFamily="34" charset="0"/>
              </a:rPr>
              <a:t>switch on </a:t>
            </a:r>
            <a:r>
              <a:rPr lang="en-GB" sz="1000" dirty="0" smtClean="0">
                <a:solidFill>
                  <a:srgbClr val="000000"/>
                </a:solidFill>
                <a:ea typeface="Verdana" panose="020B0604030504040204" pitchFamily="34" charset="0"/>
                <a:cs typeface="Verdana" panose="020B0604030504040204" pitchFamily="34" charset="0"/>
              </a:rPr>
              <a:t>14 Jan</a:t>
            </a:r>
            <a:endParaRPr lang="en-GB" sz="1000" dirty="0">
              <a:solidFill>
                <a:srgbClr val="000000"/>
              </a:solidFill>
              <a:ea typeface="Verdana" panose="020B0604030504040204" pitchFamily="34" charset="0"/>
              <a:cs typeface="Verdana" panose="020B0604030504040204" pitchFamily="34" charset="0"/>
            </a:endParaRPr>
          </a:p>
          <a:p>
            <a:pPr marL="258763" indent="-171450">
              <a:buFont typeface="Wingdings" panose="05000000000000000000" pitchFamily="2" charset="2"/>
              <a:buChar char="Ø"/>
            </a:pPr>
            <a:r>
              <a:rPr lang="en-GB" sz="1000" dirty="0">
                <a:solidFill>
                  <a:srgbClr val="000000"/>
                </a:solidFill>
                <a:ea typeface="Verdana" panose="020B0604030504040204" pitchFamily="34" charset="0"/>
                <a:cs typeface="Verdana" panose="020B0604030504040204" pitchFamily="34" charset="0"/>
              </a:rPr>
              <a:t>Rotherham Ambulatory transfer of care live service scheduled to switch on </a:t>
            </a:r>
            <a:r>
              <a:rPr lang="en-GB" sz="1000" dirty="0" smtClean="0">
                <a:solidFill>
                  <a:srgbClr val="000000"/>
                </a:solidFill>
                <a:ea typeface="Verdana" panose="020B0604030504040204" pitchFamily="34" charset="0"/>
                <a:cs typeface="Verdana" panose="020B0604030504040204" pitchFamily="34" charset="0"/>
              </a:rPr>
              <a:t>20 Jan</a:t>
            </a:r>
            <a:endParaRPr lang="en-GB" sz="1000" dirty="0">
              <a:solidFill>
                <a:srgbClr val="000000"/>
              </a:solidFill>
              <a:ea typeface="Verdana" panose="020B0604030504040204" pitchFamily="34" charset="0"/>
              <a:cs typeface="Verdana" panose="020B0604030504040204" pitchFamily="34" charset="0"/>
            </a:endParaRPr>
          </a:p>
          <a:p>
            <a:pPr marL="258763" indent="-171450">
              <a:buFont typeface="Wingdings" panose="05000000000000000000" pitchFamily="2" charset="2"/>
              <a:buChar char="Ø"/>
            </a:pPr>
            <a:r>
              <a:rPr lang="en-GB" sz="1000" dirty="0">
                <a:solidFill>
                  <a:srgbClr val="000000"/>
                </a:solidFill>
                <a:ea typeface="Verdana" panose="020B0604030504040204" pitchFamily="34" charset="0"/>
                <a:cs typeface="Verdana" panose="020B0604030504040204" pitchFamily="34" charset="0"/>
              </a:rPr>
              <a:t>Humber and NLAG GP Connect consumer portal accreditation </a:t>
            </a:r>
            <a:r>
              <a:rPr lang="en-GB" sz="1000" dirty="0" smtClean="0">
                <a:solidFill>
                  <a:srgbClr val="000000"/>
                </a:solidFill>
                <a:ea typeface="Verdana" panose="020B0604030504040204" pitchFamily="34" charset="0"/>
                <a:cs typeface="Verdana" panose="020B0604030504040204" pitchFamily="34" charset="0"/>
              </a:rPr>
              <a:t>expected in January 2021</a:t>
            </a:r>
            <a:endParaRPr lang="en-GB" sz="1000" dirty="0">
              <a:solidFill>
                <a:srgbClr val="000000"/>
              </a:solidFill>
              <a:ea typeface="Verdana" panose="020B0604030504040204" pitchFamily="34" charset="0"/>
              <a:cs typeface="Verdana" panose="020B0604030504040204" pitchFamily="34" charset="0"/>
            </a:endParaRPr>
          </a:p>
        </p:txBody>
      </p:sp>
      <p:sp>
        <p:nvSpPr>
          <p:cNvPr id="16" name="TextBox 15"/>
          <p:cNvSpPr txBox="1"/>
          <p:nvPr/>
        </p:nvSpPr>
        <p:spPr>
          <a:xfrm>
            <a:off x="5729672" y="2089480"/>
            <a:ext cx="6367841" cy="1215717"/>
          </a:xfrm>
          <a:prstGeom prst="rect">
            <a:avLst/>
          </a:prstGeom>
        </p:spPr>
        <p:style>
          <a:lnRef idx="2">
            <a:schemeClr val="accent3"/>
          </a:lnRef>
          <a:fillRef idx="1">
            <a:schemeClr val="lt1"/>
          </a:fillRef>
          <a:effectRef idx="0">
            <a:schemeClr val="accent3"/>
          </a:effectRef>
          <a:fontRef idx="minor">
            <a:schemeClr val="dk1"/>
          </a:fontRef>
        </p:style>
        <p:txBody>
          <a:bodyPr wrap="square" lIns="0" tIns="0" rIns="0" bIns="0" rtlCol="0">
            <a:spAutoFit/>
          </a:bodyPr>
          <a:lstStyle/>
          <a:p>
            <a:pPr marL="87313"/>
            <a:endParaRPr lang="en-GB" sz="900" b="1" dirty="0">
              <a:solidFill>
                <a:srgbClr val="FF0000"/>
              </a:solidFill>
              <a:ea typeface="Verdana" panose="020B0604030504040204" pitchFamily="34" charset="0"/>
              <a:cs typeface="Verdana" panose="020B0604030504040204" pitchFamily="34" charset="0"/>
            </a:endParaRPr>
          </a:p>
          <a:p>
            <a:pPr marL="87313"/>
            <a:r>
              <a:rPr lang="en-GB" sz="1000" b="1" dirty="0">
                <a:solidFill>
                  <a:srgbClr val="FF0000"/>
                </a:solidFill>
                <a:ea typeface="Verdana" panose="020B0604030504040204" pitchFamily="34" charset="0"/>
                <a:cs typeface="Verdana" panose="020B0604030504040204" pitchFamily="34" charset="0"/>
              </a:rPr>
              <a:t>Clinical focus</a:t>
            </a:r>
            <a:endParaRPr lang="en-GB" sz="1000" dirty="0">
              <a:solidFill>
                <a:srgbClr val="000000"/>
              </a:solidFill>
              <a:ea typeface="Verdana" panose="020B0604030504040204" pitchFamily="34" charset="0"/>
              <a:cs typeface="Verdana" panose="020B0604030504040204" pitchFamily="34" charset="0"/>
            </a:endParaRPr>
          </a:p>
          <a:p>
            <a:pPr marL="354013" indent="-266700">
              <a:buFont typeface="Wingdings" pitchFamily="2" charset="2"/>
              <a:buChar char="Ø"/>
            </a:pPr>
            <a:r>
              <a:rPr lang="en-GB" sz="1000" dirty="0">
                <a:solidFill>
                  <a:srgbClr val="000000"/>
                </a:solidFill>
                <a:ea typeface="Verdana" panose="020B0604030504040204" pitchFamily="34" charset="0"/>
                <a:cs typeface="Verdana" panose="020B0604030504040204" pitchFamily="34" charset="0"/>
              </a:rPr>
              <a:t>Ambulatory Transfer of Care shared to acute care settings</a:t>
            </a:r>
          </a:p>
          <a:p>
            <a:pPr marL="354013" indent="-266700">
              <a:buFont typeface="Wingdings" pitchFamily="2" charset="2"/>
              <a:buChar char="Ø"/>
            </a:pPr>
            <a:r>
              <a:rPr lang="en-GB" sz="1000" dirty="0">
                <a:solidFill>
                  <a:srgbClr val="000000"/>
                </a:solidFill>
                <a:ea typeface="Verdana" panose="020B0604030504040204" pitchFamily="34" charset="0"/>
                <a:cs typeface="Verdana" panose="020B0604030504040204" pitchFamily="34" charset="0"/>
              </a:rPr>
              <a:t>Ambulatory Transfer of Care Strategic Solution </a:t>
            </a:r>
          </a:p>
          <a:p>
            <a:pPr marL="354013" indent="-266700">
              <a:buFont typeface="Wingdings" pitchFamily="2" charset="2"/>
              <a:buChar char="Ø"/>
            </a:pPr>
            <a:r>
              <a:rPr lang="en-GB" sz="1000" dirty="0">
                <a:solidFill>
                  <a:srgbClr val="000000"/>
                </a:solidFill>
                <a:ea typeface="Verdana" panose="020B0604030504040204" pitchFamily="34" charset="0"/>
                <a:cs typeface="Verdana" panose="020B0604030504040204" pitchFamily="34" charset="0"/>
              </a:rPr>
              <a:t>Mental Health Crisis Plans shared to ambulance services</a:t>
            </a:r>
          </a:p>
          <a:p>
            <a:pPr marL="354013" indent="-266700">
              <a:buFont typeface="Wingdings" pitchFamily="2" charset="2"/>
              <a:buChar char="Ø"/>
            </a:pPr>
            <a:r>
              <a:rPr lang="en-GB" sz="1000" dirty="0" err="1">
                <a:solidFill>
                  <a:srgbClr val="000000"/>
                </a:solidFill>
                <a:ea typeface="Verdana" panose="020B0604030504040204" pitchFamily="34" charset="0"/>
                <a:cs typeface="Verdana" panose="020B0604030504040204" pitchFamily="34" charset="0"/>
              </a:rPr>
              <a:t>EoL</a:t>
            </a:r>
            <a:r>
              <a:rPr lang="en-GB" sz="1000" dirty="0">
                <a:solidFill>
                  <a:srgbClr val="000000"/>
                </a:solidFill>
                <a:ea typeface="Verdana" panose="020B0604030504040204" pitchFamily="34" charset="0"/>
                <a:cs typeface="Verdana" panose="020B0604030504040204" pitchFamily="34" charset="0"/>
              </a:rPr>
              <a:t> datasets</a:t>
            </a:r>
          </a:p>
          <a:p>
            <a:pPr marL="354013" indent="-266700">
              <a:buFont typeface="Wingdings" pitchFamily="2" charset="2"/>
              <a:buChar char="Ø"/>
            </a:pPr>
            <a:r>
              <a:rPr lang="en-GB" sz="1000" dirty="0">
                <a:solidFill>
                  <a:srgbClr val="000000"/>
                </a:solidFill>
                <a:ea typeface="Verdana" panose="020B0604030504040204" pitchFamily="34" charset="0"/>
                <a:cs typeface="Verdana" panose="020B0604030504040204" pitchFamily="34" charset="0"/>
              </a:rPr>
              <a:t>GP data via GP Connect </a:t>
            </a:r>
          </a:p>
          <a:p>
            <a:pPr marL="354013" indent="-266700">
              <a:buFont typeface="Wingdings" pitchFamily="2" charset="2"/>
              <a:buChar char="Ø"/>
            </a:pPr>
            <a:endParaRPr lang="en-GB" sz="1000" dirty="0">
              <a:solidFill>
                <a:srgbClr val="000000"/>
              </a:solidFill>
              <a:ea typeface="Verdana" panose="020B0604030504040204" pitchFamily="34" charset="0"/>
              <a:cs typeface="Verdana" panose="020B0604030504040204" pitchFamily="34" charset="0"/>
            </a:endParaRPr>
          </a:p>
        </p:txBody>
      </p:sp>
      <p:sp>
        <p:nvSpPr>
          <p:cNvPr id="30" name="TextBox 29"/>
          <p:cNvSpPr txBox="1"/>
          <p:nvPr/>
        </p:nvSpPr>
        <p:spPr>
          <a:xfrm>
            <a:off x="5729672" y="5244272"/>
            <a:ext cx="6367841" cy="1477328"/>
          </a:xfrm>
          <a:prstGeom prst="rect">
            <a:avLst/>
          </a:prstGeom>
        </p:spPr>
        <p:style>
          <a:lnRef idx="2">
            <a:schemeClr val="accent3"/>
          </a:lnRef>
          <a:fillRef idx="1">
            <a:schemeClr val="lt1"/>
          </a:fillRef>
          <a:effectRef idx="0">
            <a:schemeClr val="accent3"/>
          </a:effectRef>
          <a:fontRef idx="minor">
            <a:schemeClr val="dk1"/>
          </a:fontRef>
        </p:style>
        <p:txBody>
          <a:bodyPr wrap="square" lIns="0" tIns="0" rIns="0" bIns="0" rtlCol="0">
            <a:spAutoFit/>
          </a:bodyPr>
          <a:lstStyle/>
          <a:p>
            <a:pPr marL="87313"/>
            <a:endParaRPr lang="en-GB" sz="800" b="1" dirty="0">
              <a:solidFill>
                <a:srgbClr val="FF0000"/>
              </a:solidFill>
              <a:ea typeface="Verdana" panose="020B0604030504040204" pitchFamily="34" charset="0"/>
              <a:cs typeface="Verdana" panose="020B0604030504040204" pitchFamily="34" charset="0"/>
            </a:endParaRPr>
          </a:p>
          <a:p>
            <a:pPr marL="87313"/>
            <a:r>
              <a:rPr lang="en-GB" sz="1000" b="1" dirty="0">
                <a:solidFill>
                  <a:srgbClr val="FF0000"/>
                </a:solidFill>
                <a:ea typeface="Verdana" panose="020B0604030504040204" pitchFamily="34" charset="0"/>
                <a:cs typeface="Verdana" panose="020B0604030504040204" pitchFamily="34" charset="0"/>
              </a:rPr>
              <a:t>Look ahead (Monthly)</a:t>
            </a:r>
            <a:endParaRPr lang="en-GB" sz="1000" dirty="0">
              <a:solidFill>
                <a:srgbClr val="FF0000"/>
              </a:solidFill>
              <a:ea typeface="Verdana" panose="020B0604030504040204" pitchFamily="34" charset="0"/>
              <a:cs typeface="Verdana" panose="020B0604030504040204" pitchFamily="34" charset="0"/>
            </a:endParaRPr>
          </a:p>
          <a:p>
            <a:endParaRPr lang="en-GB" sz="1000" dirty="0">
              <a:solidFill>
                <a:srgbClr val="000000"/>
              </a:solidFill>
              <a:ea typeface="Verdana" panose="020B0604030504040204" pitchFamily="34" charset="0"/>
              <a:cs typeface="Verdana" panose="020B0604030504040204" pitchFamily="34" charset="0"/>
            </a:endParaRPr>
          </a:p>
          <a:p>
            <a:pPr marL="354013" indent="-266700">
              <a:buFont typeface="Wingdings" pitchFamily="2" charset="2"/>
              <a:buChar char="Ø"/>
            </a:pPr>
            <a:r>
              <a:rPr lang="en-GB" sz="1000" dirty="0">
                <a:solidFill>
                  <a:srgbClr val="000000"/>
                </a:solidFill>
                <a:ea typeface="Verdana" panose="020B0604030504040204" pitchFamily="34" charset="0"/>
                <a:cs typeface="Verdana" panose="020B0604030504040204" pitchFamily="34" charset="0"/>
              </a:rPr>
              <a:t>Rotherham Consumer Ambulatory </a:t>
            </a:r>
            <a:r>
              <a:rPr lang="en-GB" sz="1000" dirty="0" err="1">
                <a:solidFill>
                  <a:srgbClr val="000000"/>
                </a:solidFill>
                <a:ea typeface="Verdana" panose="020B0604030504040204" pitchFamily="34" charset="0"/>
                <a:cs typeface="Verdana" panose="020B0604030504040204" pitchFamily="34" charset="0"/>
              </a:rPr>
              <a:t>ToC</a:t>
            </a:r>
            <a:r>
              <a:rPr lang="en-GB" sz="1000" dirty="0">
                <a:solidFill>
                  <a:srgbClr val="000000"/>
                </a:solidFill>
                <a:ea typeface="Verdana" panose="020B0604030504040204" pitchFamily="34" charset="0"/>
                <a:cs typeface="Verdana" panose="020B0604030504040204" pitchFamily="34" charset="0"/>
              </a:rPr>
              <a:t> live service</a:t>
            </a:r>
          </a:p>
          <a:p>
            <a:pPr marL="354013" indent="-266700">
              <a:buFont typeface="Wingdings" pitchFamily="2" charset="2"/>
              <a:buChar char="Ø"/>
            </a:pPr>
            <a:r>
              <a:rPr lang="en-GB" sz="1000" dirty="0">
                <a:solidFill>
                  <a:srgbClr val="000000"/>
                </a:solidFill>
                <a:ea typeface="Verdana" panose="020B0604030504040204" pitchFamily="34" charset="0"/>
                <a:cs typeface="Verdana" panose="020B0604030504040204" pitchFamily="34" charset="0"/>
              </a:rPr>
              <a:t>HUTH and Blackpear data provision switch on</a:t>
            </a:r>
          </a:p>
          <a:p>
            <a:pPr marL="354013" indent="-266700">
              <a:buFont typeface="Wingdings" pitchFamily="2" charset="2"/>
              <a:buChar char="Ø"/>
            </a:pPr>
            <a:r>
              <a:rPr lang="en-GB" sz="1000" dirty="0">
                <a:solidFill>
                  <a:srgbClr val="000000"/>
                </a:solidFill>
                <a:ea typeface="Verdana" panose="020B0604030504040204" pitchFamily="34" charset="0"/>
                <a:cs typeface="Verdana" panose="020B0604030504040204" pitchFamily="34" charset="0"/>
              </a:rPr>
              <a:t>NYCC, York, approved for go Live</a:t>
            </a:r>
          </a:p>
          <a:p>
            <a:pPr marL="354013" indent="-266700">
              <a:buFont typeface="Wingdings" pitchFamily="2" charset="2"/>
              <a:buChar char="Ø"/>
            </a:pPr>
            <a:r>
              <a:rPr lang="en-GB" sz="1000" dirty="0">
                <a:solidFill>
                  <a:srgbClr val="000000"/>
                </a:solidFill>
                <a:ea typeface="Verdana" panose="020B0604030504040204" pitchFamily="34" charset="0"/>
                <a:cs typeface="Verdana" panose="020B0604030504040204" pitchFamily="34" charset="0"/>
              </a:rPr>
              <a:t>Leeds regional dashboard go live </a:t>
            </a:r>
          </a:p>
          <a:p>
            <a:pPr marL="354013" indent="-266700">
              <a:buFont typeface="Wingdings" pitchFamily="2" charset="2"/>
              <a:buChar char="Ø"/>
            </a:pPr>
            <a:r>
              <a:rPr lang="en-GB" sz="1000" dirty="0">
                <a:solidFill>
                  <a:srgbClr val="000000"/>
                </a:solidFill>
                <a:ea typeface="Verdana" panose="020B0604030504040204" pitchFamily="34" charset="0"/>
                <a:cs typeface="Verdana" panose="020B0604030504040204" pitchFamily="34" charset="0"/>
              </a:rPr>
              <a:t>User interface minimum viable product approved for clinical safety use</a:t>
            </a:r>
          </a:p>
          <a:p>
            <a:pPr marL="354013" indent="-266700">
              <a:buFont typeface="Wingdings" pitchFamily="2" charset="2"/>
              <a:buChar char="Ø"/>
            </a:pPr>
            <a:r>
              <a:rPr lang="en-GB" sz="1000" dirty="0">
                <a:solidFill>
                  <a:srgbClr val="000000"/>
                </a:solidFill>
                <a:ea typeface="Verdana" panose="020B0604030504040204" pitchFamily="34" charset="0"/>
                <a:cs typeface="Verdana" panose="020B0604030504040204" pitchFamily="34" charset="0"/>
              </a:rPr>
              <a:t>Academy discovery phase – curriculum analysis</a:t>
            </a:r>
          </a:p>
          <a:p>
            <a:pPr marL="87313"/>
            <a:endParaRPr lang="en-GB" sz="800" dirty="0">
              <a:solidFill>
                <a:srgbClr val="000000"/>
              </a:solidFill>
              <a:ea typeface="Verdana" panose="020B0604030504040204" pitchFamily="34" charset="0"/>
              <a:cs typeface="Verdana" panose="020B0604030504040204" pitchFamily="34" charset="0"/>
            </a:endParaRPr>
          </a:p>
        </p:txBody>
      </p:sp>
      <p:sp>
        <p:nvSpPr>
          <p:cNvPr id="4" name="Rectangle 3"/>
          <p:cNvSpPr/>
          <p:nvPr/>
        </p:nvSpPr>
        <p:spPr>
          <a:xfrm>
            <a:off x="6141272" y="3972640"/>
            <a:ext cx="1923013" cy="253916"/>
          </a:xfrm>
          <a:prstGeom prst="rect">
            <a:avLst/>
          </a:prstGeom>
        </p:spPr>
        <p:txBody>
          <a:bodyPr wrap="square">
            <a:spAutoFit/>
          </a:bodyPr>
          <a:lstStyle/>
          <a:p>
            <a:pPr>
              <a:spcAft>
                <a:spcPts val="1000"/>
              </a:spcAft>
              <a:buSzPct val="100000"/>
            </a:pPr>
            <a:endParaRPr lang="en-GB" sz="1050" dirty="0">
              <a:solidFill>
                <a:srgbClr val="000000"/>
              </a:solidFill>
            </a:endParaRPr>
          </a:p>
        </p:txBody>
      </p:sp>
      <p:sp>
        <p:nvSpPr>
          <p:cNvPr id="54" name="Freeform 53"/>
          <p:cNvSpPr/>
          <p:nvPr/>
        </p:nvSpPr>
        <p:spPr>
          <a:xfrm>
            <a:off x="245124" y="1302586"/>
            <a:ext cx="1574799" cy="1181817"/>
          </a:xfrm>
          <a:custGeom>
            <a:avLst/>
            <a:gdLst>
              <a:gd name="connsiteX0" fmla="*/ 0 w 982927"/>
              <a:gd name="connsiteY0" fmla="*/ 0 h 688049"/>
              <a:gd name="connsiteX1" fmla="*/ 638903 w 982927"/>
              <a:gd name="connsiteY1" fmla="*/ 0 h 688049"/>
              <a:gd name="connsiteX2" fmla="*/ 982927 w 982927"/>
              <a:gd name="connsiteY2" fmla="*/ 344025 h 688049"/>
              <a:gd name="connsiteX3" fmla="*/ 638903 w 982927"/>
              <a:gd name="connsiteY3" fmla="*/ 688049 h 688049"/>
              <a:gd name="connsiteX4" fmla="*/ 0 w 982927"/>
              <a:gd name="connsiteY4" fmla="*/ 688049 h 688049"/>
              <a:gd name="connsiteX5" fmla="*/ 344025 w 982927"/>
              <a:gd name="connsiteY5" fmla="*/ 344025 h 688049"/>
              <a:gd name="connsiteX6" fmla="*/ 0 w 982927"/>
              <a:gd name="connsiteY6" fmla="*/ 0 h 688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2927" h="688049">
                <a:moveTo>
                  <a:pt x="982926" y="0"/>
                </a:moveTo>
                <a:lnTo>
                  <a:pt x="982926" y="447232"/>
                </a:lnTo>
                <a:lnTo>
                  <a:pt x="491463" y="688049"/>
                </a:lnTo>
                <a:lnTo>
                  <a:pt x="1" y="447232"/>
                </a:lnTo>
                <a:lnTo>
                  <a:pt x="1" y="0"/>
                </a:lnTo>
                <a:lnTo>
                  <a:pt x="491463" y="240818"/>
                </a:lnTo>
                <a:lnTo>
                  <a:pt x="982926" y="0"/>
                </a:lnTo>
                <a:close/>
              </a:path>
            </a:pathLst>
          </a:custGeom>
          <a:solidFill>
            <a:schemeClr val="accent1">
              <a:lumMod val="20000"/>
              <a:lumOff val="80000"/>
            </a:schemeClr>
          </a:solidFill>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082" tIns="349106" rIns="5079" bIns="349104" numCol="1" spcCol="1270" anchor="ctr" anchorCtr="0">
            <a:noAutofit/>
          </a:bodyPr>
          <a:lstStyle/>
          <a:p>
            <a:pPr algn="ctr" defTabSz="355600">
              <a:lnSpc>
                <a:spcPct val="90000"/>
              </a:lnSpc>
              <a:spcBef>
                <a:spcPct val="0"/>
              </a:spcBef>
              <a:spcAft>
                <a:spcPct val="35000"/>
              </a:spcAft>
            </a:pPr>
            <a:r>
              <a:rPr lang="en-GB" sz="1000" b="1" dirty="0">
                <a:solidFill>
                  <a:srgbClr val="86BC25">
                    <a:lumMod val="75000"/>
                  </a:srgbClr>
                </a:solidFill>
              </a:rPr>
              <a:t>Engagement Opportunity </a:t>
            </a:r>
          </a:p>
        </p:txBody>
      </p:sp>
      <p:sp>
        <p:nvSpPr>
          <p:cNvPr id="56" name="Freeform 55"/>
          <p:cNvSpPr/>
          <p:nvPr/>
        </p:nvSpPr>
        <p:spPr>
          <a:xfrm>
            <a:off x="226596" y="2162509"/>
            <a:ext cx="1574799" cy="1172673"/>
          </a:xfrm>
          <a:custGeom>
            <a:avLst/>
            <a:gdLst>
              <a:gd name="connsiteX0" fmla="*/ 0 w 982927"/>
              <a:gd name="connsiteY0" fmla="*/ 0 h 688049"/>
              <a:gd name="connsiteX1" fmla="*/ 638903 w 982927"/>
              <a:gd name="connsiteY1" fmla="*/ 0 h 688049"/>
              <a:gd name="connsiteX2" fmla="*/ 982927 w 982927"/>
              <a:gd name="connsiteY2" fmla="*/ 344025 h 688049"/>
              <a:gd name="connsiteX3" fmla="*/ 638903 w 982927"/>
              <a:gd name="connsiteY3" fmla="*/ 688049 h 688049"/>
              <a:gd name="connsiteX4" fmla="*/ 0 w 982927"/>
              <a:gd name="connsiteY4" fmla="*/ 688049 h 688049"/>
              <a:gd name="connsiteX5" fmla="*/ 344025 w 982927"/>
              <a:gd name="connsiteY5" fmla="*/ 344025 h 688049"/>
              <a:gd name="connsiteX6" fmla="*/ 0 w 982927"/>
              <a:gd name="connsiteY6" fmla="*/ 0 h 688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2927" h="688049">
                <a:moveTo>
                  <a:pt x="982926" y="0"/>
                </a:moveTo>
                <a:lnTo>
                  <a:pt x="982926" y="447232"/>
                </a:lnTo>
                <a:lnTo>
                  <a:pt x="491463" y="688049"/>
                </a:lnTo>
                <a:lnTo>
                  <a:pt x="1" y="447232"/>
                </a:lnTo>
                <a:lnTo>
                  <a:pt x="1" y="0"/>
                </a:lnTo>
                <a:lnTo>
                  <a:pt x="491463" y="240818"/>
                </a:lnTo>
                <a:lnTo>
                  <a:pt x="982926" y="0"/>
                </a:lnTo>
                <a:close/>
              </a:path>
            </a:pathLst>
          </a:custGeom>
          <a:solidFill>
            <a:schemeClr val="accent1">
              <a:lumMod val="40000"/>
              <a:lumOff val="60000"/>
            </a:schemeClr>
          </a:solidFill>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082" tIns="349105" rIns="5079" bIns="349104" numCol="1" spcCol="1270" anchor="ctr" anchorCtr="0">
            <a:noAutofit/>
          </a:bodyPr>
          <a:lstStyle/>
          <a:p>
            <a:pPr algn="ctr" defTabSz="355600">
              <a:lnSpc>
                <a:spcPct val="90000"/>
              </a:lnSpc>
              <a:spcBef>
                <a:spcPct val="0"/>
              </a:spcBef>
              <a:spcAft>
                <a:spcPct val="35000"/>
              </a:spcAft>
            </a:pPr>
            <a:r>
              <a:rPr lang="en-GB" sz="1000" b="1" dirty="0">
                <a:solidFill>
                  <a:srgbClr val="86BC25">
                    <a:lumMod val="75000"/>
                  </a:srgbClr>
                </a:solidFill>
              </a:rPr>
              <a:t>Leveraging Pilots</a:t>
            </a:r>
          </a:p>
        </p:txBody>
      </p:sp>
      <p:sp>
        <p:nvSpPr>
          <p:cNvPr id="57" name="Freeform 56"/>
          <p:cNvSpPr/>
          <p:nvPr/>
        </p:nvSpPr>
        <p:spPr>
          <a:xfrm>
            <a:off x="1860274" y="2162508"/>
            <a:ext cx="3431238" cy="701275"/>
          </a:xfrm>
          <a:custGeom>
            <a:avLst/>
            <a:gdLst>
              <a:gd name="connsiteX0" fmla="*/ 106486 w 638902"/>
              <a:gd name="connsiteY0" fmla="*/ 0 h 7439950"/>
              <a:gd name="connsiteX1" fmla="*/ 532416 w 638902"/>
              <a:gd name="connsiteY1" fmla="*/ 0 h 7439950"/>
              <a:gd name="connsiteX2" fmla="*/ 638902 w 638902"/>
              <a:gd name="connsiteY2" fmla="*/ 106486 h 7439950"/>
              <a:gd name="connsiteX3" fmla="*/ 638902 w 638902"/>
              <a:gd name="connsiteY3" fmla="*/ 7439950 h 7439950"/>
              <a:gd name="connsiteX4" fmla="*/ 638902 w 638902"/>
              <a:gd name="connsiteY4" fmla="*/ 7439950 h 7439950"/>
              <a:gd name="connsiteX5" fmla="*/ 0 w 638902"/>
              <a:gd name="connsiteY5" fmla="*/ 7439950 h 7439950"/>
              <a:gd name="connsiteX6" fmla="*/ 0 w 638902"/>
              <a:gd name="connsiteY6" fmla="*/ 7439950 h 7439950"/>
              <a:gd name="connsiteX7" fmla="*/ 0 w 638902"/>
              <a:gd name="connsiteY7" fmla="*/ 106486 h 7439950"/>
              <a:gd name="connsiteX8" fmla="*/ 106486 w 638902"/>
              <a:gd name="connsiteY8" fmla="*/ 0 h 7439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8902" h="7439950">
                <a:moveTo>
                  <a:pt x="638902" y="1240023"/>
                </a:moveTo>
                <a:lnTo>
                  <a:pt x="638902" y="6199927"/>
                </a:lnTo>
                <a:cubicBezTo>
                  <a:pt x="638902" y="6884774"/>
                  <a:pt x="634808" y="7439944"/>
                  <a:pt x="629758" y="7439944"/>
                </a:cubicBezTo>
                <a:lnTo>
                  <a:pt x="0" y="7439944"/>
                </a:lnTo>
                <a:lnTo>
                  <a:pt x="0" y="7439944"/>
                </a:lnTo>
                <a:lnTo>
                  <a:pt x="0" y="6"/>
                </a:lnTo>
                <a:lnTo>
                  <a:pt x="0" y="6"/>
                </a:lnTo>
                <a:lnTo>
                  <a:pt x="629758" y="6"/>
                </a:lnTo>
                <a:cubicBezTo>
                  <a:pt x="634808" y="6"/>
                  <a:pt x="638902" y="555176"/>
                  <a:pt x="638902" y="1240023"/>
                </a:cubicBezTo>
                <a:close/>
              </a:path>
            </a:pathLst>
          </a:custGeom>
          <a:ln>
            <a:solidFill>
              <a:schemeClr val="accent1">
                <a:lumMod val="40000"/>
                <a:lumOff val="6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5561" tIns="34364" rIns="34363" bIns="34366" numCol="1" spcCol="1270" anchor="ctr" anchorCtr="0">
            <a:noAutofit/>
          </a:bodyPr>
          <a:lstStyle/>
          <a:p>
            <a:pPr marL="185738" lvl="1" indent="-185738" defTabSz="222250">
              <a:lnSpc>
                <a:spcPct val="90000"/>
              </a:lnSpc>
              <a:spcBef>
                <a:spcPct val="0"/>
              </a:spcBef>
              <a:spcAft>
                <a:spcPct val="15000"/>
              </a:spcAft>
              <a:buFontTx/>
              <a:buChar char="••"/>
            </a:pPr>
            <a:endParaRPr lang="en-GB" sz="1000" dirty="0">
              <a:solidFill>
                <a:srgbClr val="000000">
                  <a:hueOff val="0"/>
                  <a:satOff val="0"/>
                  <a:lumOff val="0"/>
                  <a:alphaOff val="0"/>
                </a:srgbClr>
              </a:solidFill>
            </a:endParaRPr>
          </a:p>
          <a:p>
            <a:pPr marL="185738" lvl="1" indent="-185738" defTabSz="222250">
              <a:lnSpc>
                <a:spcPct val="90000"/>
              </a:lnSpc>
              <a:spcBef>
                <a:spcPct val="0"/>
              </a:spcBef>
              <a:spcAft>
                <a:spcPct val="15000"/>
              </a:spcAft>
              <a:buFontTx/>
              <a:buChar char="••"/>
            </a:pPr>
            <a:r>
              <a:rPr lang="en-GB" sz="1000" dirty="0">
                <a:solidFill>
                  <a:srgbClr val="000000">
                    <a:hueOff val="0"/>
                    <a:satOff val="0"/>
                    <a:lumOff val="0"/>
                    <a:alphaOff val="0"/>
                  </a:srgbClr>
                </a:solidFill>
              </a:rPr>
              <a:t>Other YAS ToC - Sheffield Children’s Barnsley</a:t>
            </a:r>
          </a:p>
          <a:p>
            <a:pPr marL="185738" lvl="1" indent="-185738" defTabSz="222250">
              <a:lnSpc>
                <a:spcPct val="90000"/>
              </a:lnSpc>
              <a:spcBef>
                <a:spcPct val="0"/>
              </a:spcBef>
              <a:spcAft>
                <a:spcPct val="15000"/>
              </a:spcAft>
              <a:buFontTx/>
              <a:buChar char="••"/>
            </a:pPr>
            <a:r>
              <a:rPr lang="en-GB" sz="1000" dirty="0">
                <a:solidFill>
                  <a:srgbClr val="000000">
                    <a:hueOff val="0"/>
                    <a:satOff val="0"/>
                    <a:lumOff val="0"/>
                    <a:alphaOff val="0"/>
                  </a:srgbClr>
                </a:solidFill>
              </a:rPr>
              <a:t>Document transfer - Sheffield THFT </a:t>
            </a:r>
          </a:p>
          <a:p>
            <a:pPr marL="0" lvl="1" defTabSz="222250">
              <a:lnSpc>
                <a:spcPct val="90000"/>
              </a:lnSpc>
              <a:spcBef>
                <a:spcPct val="0"/>
              </a:spcBef>
              <a:spcAft>
                <a:spcPct val="15000"/>
              </a:spcAft>
            </a:pPr>
            <a:endParaRPr lang="en-GB" sz="1000" dirty="0">
              <a:solidFill>
                <a:srgbClr val="000000">
                  <a:hueOff val="0"/>
                  <a:satOff val="0"/>
                  <a:lumOff val="0"/>
                  <a:alphaOff val="0"/>
                </a:srgbClr>
              </a:solidFill>
            </a:endParaRPr>
          </a:p>
        </p:txBody>
      </p:sp>
      <p:sp>
        <p:nvSpPr>
          <p:cNvPr id="58" name="Freeform 57"/>
          <p:cNvSpPr/>
          <p:nvPr/>
        </p:nvSpPr>
        <p:spPr>
          <a:xfrm>
            <a:off x="226596" y="3010159"/>
            <a:ext cx="1574799" cy="1172673"/>
          </a:xfrm>
          <a:custGeom>
            <a:avLst/>
            <a:gdLst>
              <a:gd name="connsiteX0" fmla="*/ 0 w 982927"/>
              <a:gd name="connsiteY0" fmla="*/ 0 h 688049"/>
              <a:gd name="connsiteX1" fmla="*/ 638903 w 982927"/>
              <a:gd name="connsiteY1" fmla="*/ 0 h 688049"/>
              <a:gd name="connsiteX2" fmla="*/ 982927 w 982927"/>
              <a:gd name="connsiteY2" fmla="*/ 344025 h 688049"/>
              <a:gd name="connsiteX3" fmla="*/ 638903 w 982927"/>
              <a:gd name="connsiteY3" fmla="*/ 688049 h 688049"/>
              <a:gd name="connsiteX4" fmla="*/ 0 w 982927"/>
              <a:gd name="connsiteY4" fmla="*/ 688049 h 688049"/>
              <a:gd name="connsiteX5" fmla="*/ 344025 w 982927"/>
              <a:gd name="connsiteY5" fmla="*/ 344025 h 688049"/>
              <a:gd name="connsiteX6" fmla="*/ 0 w 982927"/>
              <a:gd name="connsiteY6" fmla="*/ 0 h 688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2927" h="688049">
                <a:moveTo>
                  <a:pt x="982926" y="0"/>
                </a:moveTo>
                <a:lnTo>
                  <a:pt x="982926" y="447232"/>
                </a:lnTo>
                <a:lnTo>
                  <a:pt x="491463" y="688049"/>
                </a:lnTo>
                <a:lnTo>
                  <a:pt x="1" y="447232"/>
                </a:lnTo>
                <a:lnTo>
                  <a:pt x="1" y="0"/>
                </a:lnTo>
                <a:lnTo>
                  <a:pt x="491463" y="240818"/>
                </a:lnTo>
                <a:lnTo>
                  <a:pt x="982926" y="0"/>
                </a:lnTo>
                <a:close/>
              </a:path>
            </a:pathLst>
          </a:custGeom>
          <a:solidFill>
            <a:schemeClr val="accent1">
              <a:lumMod val="60000"/>
              <a:lumOff val="40000"/>
            </a:schemeClr>
          </a:solidFill>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082" tIns="349105" rIns="5079" bIns="349104" numCol="1" spcCol="1270" anchor="ctr" anchorCtr="0">
            <a:noAutofit/>
          </a:bodyPr>
          <a:lstStyle/>
          <a:p>
            <a:pPr algn="ctr" defTabSz="355600">
              <a:lnSpc>
                <a:spcPct val="90000"/>
              </a:lnSpc>
              <a:spcBef>
                <a:spcPct val="0"/>
              </a:spcBef>
              <a:spcAft>
                <a:spcPct val="35000"/>
              </a:spcAft>
            </a:pPr>
            <a:r>
              <a:rPr lang="en-GB" sz="1000" b="1" dirty="0">
                <a:solidFill>
                  <a:srgbClr val="86BC25">
                    <a:lumMod val="75000"/>
                  </a:srgbClr>
                </a:solidFill>
              </a:rPr>
              <a:t>On-boarding</a:t>
            </a:r>
          </a:p>
        </p:txBody>
      </p:sp>
      <p:sp>
        <p:nvSpPr>
          <p:cNvPr id="60" name="Freeform 59"/>
          <p:cNvSpPr/>
          <p:nvPr/>
        </p:nvSpPr>
        <p:spPr>
          <a:xfrm>
            <a:off x="239214" y="3857809"/>
            <a:ext cx="1574799" cy="1172673"/>
          </a:xfrm>
          <a:custGeom>
            <a:avLst/>
            <a:gdLst>
              <a:gd name="connsiteX0" fmla="*/ 0 w 982927"/>
              <a:gd name="connsiteY0" fmla="*/ 0 h 688049"/>
              <a:gd name="connsiteX1" fmla="*/ 638903 w 982927"/>
              <a:gd name="connsiteY1" fmla="*/ 0 h 688049"/>
              <a:gd name="connsiteX2" fmla="*/ 982927 w 982927"/>
              <a:gd name="connsiteY2" fmla="*/ 344025 h 688049"/>
              <a:gd name="connsiteX3" fmla="*/ 638903 w 982927"/>
              <a:gd name="connsiteY3" fmla="*/ 688049 h 688049"/>
              <a:gd name="connsiteX4" fmla="*/ 0 w 982927"/>
              <a:gd name="connsiteY4" fmla="*/ 688049 h 688049"/>
              <a:gd name="connsiteX5" fmla="*/ 344025 w 982927"/>
              <a:gd name="connsiteY5" fmla="*/ 344025 h 688049"/>
              <a:gd name="connsiteX6" fmla="*/ 0 w 982927"/>
              <a:gd name="connsiteY6" fmla="*/ 0 h 688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2927" h="688049">
                <a:moveTo>
                  <a:pt x="982926" y="0"/>
                </a:moveTo>
                <a:lnTo>
                  <a:pt x="982926" y="447232"/>
                </a:lnTo>
                <a:lnTo>
                  <a:pt x="491463" y="688049"/>
                </a:lnTo>
                <a:lnTo>
                  <a:pt x="1" y="447232"/>
                </a:lnTo>
                <a:lnTo>
                  <a:pt x="1" y="0"/>
                </a:lnTo>
                <a:lnTo>
                  <a:pt x="491463" y="240818"/>
                </a:lnTo>
                <a:lnTo>
                  <a:pt x="982926" y="0"/>
                </a:lnTo>
                <a:close/>
              </a:path>
            </a:pathLst>
          </a:custGeom>
          <a:solidFill>
            <a:srgbClr val="8BC327"/>
          </a:solidFill>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082" tIns="349105" rIns="5079" bIns="349104" numCol="1" spcCol="1270" anchor="ctr" anchorCtr="0">
            <a:noAutofit/>
          </a:bodyPr>
          <a:lstStyle/>
          <a:p>
            <a:pPr algn="ctr" defTabSz="355600">
              <a:lnSpc>
                <a:spcPct val="90000"/>
              </a:lnSpc>
              <a:spcBef>
                <a:spcPct val="0"/>
              </a:spcBef>
              <a:spcAft>
                <a:spcPct val="35000"/>
              </a:spcAft>
            </a:pPr>
            <a:r>
              <a:rPr lang="en-GB" sz="1000" b="1" dirty="0">
                <a:solidFill>
                  <a:srgbClr val="FFFFFF"/>
                </a:solidFill>
              </a:rPr>
              <a:t>Connected in test</a:t>
            </a:r>
          </a:p>
        </p:txBody>
      </p:sp>
      <p:sp>
        <p:nvSpPr>
          <p:cNvPr id="62" name="Freeform 61"/>
          <p:cNvSpPr/>
          <p:nvPr/>
        </p:nvSpPr>
        <p:spPr>
          <a:xfrm>
            <a:off x="235265" y="4742867"/>
            <a:ext cx="1553198" cy="1172673"/>
          </a:xfrm>
          <a:custGeom>
            <a:avLst/>
            <a:gdLst>
              <a:gd name="connsiteX0" fmla="*/ 0 w 982927"/>
              <a:gd name="connsiteY0" fmla="*/ 0 h 688049"/>
              <a:gd name="connsiteX1" fmla="*/ 638903 w 982927"/>
              <a:gd name="connsiteY1" fmla="*/ 0 h 688049"/>
              <a:gd name="connsiteX2" fmla="*/ 982927 w 982927"/>
              <a:gd name="connsiteY2" fmla="*/ 344025 h 688049"/>
              <a:gd name="connsiteX3" fmla="*/ 638903 w 982927"/>
              <a:gd name="connsiteY3" fmla="*/ 688049 h 688049"/>
              <a:gd name="connsiteX4" fmla="*/ 0 w 982927"/>
              <a:gd name="connsiteY4" fmla="*/ 688049 h 688049"/>
              <a:gd name="connsiteX5" fmla="*/ 344025 w 982927"/>
              <a:gd name="connsiteY5" fmla="*/ 344025 h 688049"/>
              <a:gd name="connsiteX6" fmla="*/ 0 w 982927"/>
              <a:gd name="connsiteY6" fmla="*/ 0 h 688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2927" h="688049">
                <a:moveTo>
                  <a:pt x="982926" y="0"/>
                </a:moveTo>
                <a:lnTo>
                  <a:pt x="982926" y="447232"/>
                </a:lnTo>
                <a:lnTo>
                  <a:pt x="491463" y="688049"/>
                </a:lnTo>
                <a:lnTo>
                  <a:pt x="1" y="447232"/>
                </a:lnTo>
                <a:lnTo>
                  <a:pt x="1" y="0"/>
                </a:lnTo>
                <a:lnTo>
                  <a:pt x="491463" y="240818"/>
                </a:lnTo>
                <a:lnTo>
                  <a:pt x="982926" y="0"/>
                </a:lnTo>
                <a:close/>
              </a:path>
            </a:pathLst>
          </a:custGeom>
          <a:solidFill>
            <a:schemeClr val="accent1">
              <a:lumMod val="75000"/>
            </a:schemeClr>
          </a:solidFill>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082" tIns="349105" rIns="5079" bIns="349104" numCol="1" spcCol="1270" anchor="ctr" anchorCtr="0">
            <a:noAutofit/>
          </a:bodyPr>
          <a:lstStyle/>
          <a:p>
            <a:pPr algn="ctr" defTabSz="355600">
              <a:lnSpc>
                <a:spcPct val="90000"/>
              </a:lnSpc>
              <a:spcBef>
                <a:spcPct val="0"/>
              </a:spcBef>
              <a:spcAft>
                <a:spcPct val="35000"/>
              </a:spcAft>
            </a:pPr>
            <a:r>
              <a:rPr lang="en-GB" sz="1000" b="1" dirty="0">
                <a:solidFill>
                  <a:srgbClr val="FFFFFF"/>
                </a:solidFill>
              </a:rPr>
              <a:t>Go live phase</a:t>
            </a:r>
          </a:p>
        </p:txBody>
      </p:sp>
      <p:sp>
        <p:nvSpPr>
          <p:cNvPr id="63" name="Freeform 62"/>
          <p:cNvSpPr/>
          <p:nvPr/>
        </p:nvSpPr>
        <p:spPr>
          <a:xfrm>
            <a:off x="1863311" y="4756825"/>
            <a:ext cx="3431238" cy="791673"/>
          </a:xfrm>
          <a:custGeom>
            <a:avLst/>
            <a:gdLst>
              <a:gd name="connsiteX0" fmla="*/ 106486 w 638902"/>
              <a:gd name="connsiteY0" fmla="*/ 0 h 7439950"/>
              <a:gd name="connsiteX1" fmla="*/ 532416 w 638902"/>
              <a:gd name="connsiteY1" fmla="*/ 0 h 7439950"/>
              <a:gd name="connsiteX2" fmla="*/ 638902 w 638902"/>
              <a:gd name="connsiteY2" fmla="*/ 106486 h 7439950"/>
              <a:gd name="connsiteX3" fmla="*/ 638902 w 638902"/>
              <a:gd name="connsiteY3" fmla="*/ 7439950 h 7439950"/>
              <a:gd name="connsiteX4" fmla="*/ 638902 w 638902"/>
              <a:gd name="connsiteY4" fmla="*/ 7439950 h 7439950"/>
              <a:gd name="connsiteX5" fmla="*/ 0 w 638902"/>
              <a:gd name="connsiteY5" fmla="*/ 7439950 h 7439950"/>
              <a:gd name="connsiteX6" fmla="*/ 0 w 638902"/>
              <a:gd name="connsiteY6" fmla="*/ 7439950 h 7439950"/>
              <a:gd name="connsiteX7" fmla="*/ 0 w 638902"/>
              <a:gd name="connsiteY7" fmla="*/ 106486 h 7439950"/>
              <a:gd name="connsiteX8" fmla="*/ 106486 w 638902"/>
              <a:gd name="connsiteY8" fmla="*/ 0 h 7439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8902" h="7439950">
                <a:moveTo>
                  <a:pt x="638902" y="1240023"/>
                </a:moveTo>
                <a:lnTo>
                  <a:pt x="638902" y="6199927"/>
                </a:lnTo>
                <a:cubicBezTo>
                  <a:pt x="638902" y="6884774"/>
                  <a:pt x="634808" y="7439944"/>
                  <a:pt x="629758" y="7439944"/>
                </a:cubicBezTo>
                <a:lnTo>
                  <a:pt x="0" y="7439944"/>
                </a:lnTo>
                <a:lnTo>
                  <a:pt x="0" y="7439944"/>
                </a:lnTo>
                <a:lnTo>
                  <a:pt x="0" y="6"/>
                </a:lnTo>
                <a:lnTo>
                  <a:pt x="0" y="6"/>
                </a:lnTo>
                <a:lnTo>
                  <a:pt x="629758" y="6"/>
                </a:lnTo>
                <a:cubicBezTo>
                  <a:pt x="634808" y="6"/>
                  <a:pt x="638902" y="555176"/>
                  <a:pt x="638902" y="1240023"/>
                </a:cubicBezTo>
                <a:close/>
              </a:path>
            </a:pathLst>
          </a:custGeom>
          <a:ln>
            <a:solidFill>
              <a:schemeClr val="accent1">
                <a:lumMod val="75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5561" tIns="34364" rIns="34363" bIns="34365" numCol="1" spcCol="1270" anchor="ctr" anchorCtr="0">
            <a:noAutofit/>
          </a:bodyPr>
          <a:lstStyle/>
          <a:p>
            <a:pPr marL="185738" lvl="1" indent="-185738" defTabSz="222250">
              <a:lnSpc>
                <a:spcPct val="90000"/>
              </a:lnSpc>
              <a:spcBef>
                <a:spcPct val="0"/>
              </a:spcBef>
              <a:spcAft>
                <a:spcPct val="15000"/>
              </a:spcAft>
              <a:buFontTx/>
              <a:buChar char="••"/>
            </a:pPr>
            <a:r>
              <a:rPr lang="en-GB" sz="1000" dirty="0">
                <a:solidFill>
                  <a:srgbClr val="000000">
                    <a:hueOff val="0"/>
                    <a:satOff val="0"/>
                    <a:lumOff val="0"/>
                    <a:alphaOff val="0"/>
                  </a:srgbClr>
                </a:solidFill>
              </a:rPr>
              <a:t>Rotherham Consume YAS ToC</a:t>
            </a:r>
          </a:p>
          <a:p>
            <a:pPr marL="185738" lvl="1" indent="-185738" defTabSz="222250">
              <a:lnSpc>
                <a:spcPct val="90000"/>
              </a:lnSpc>
              <a:spcBef>
                <a:spcPct val="0"/>
              </a:spcBef>
              <a:spcAft>
                <a:spcPct val="15000"/>
              </a:spcAft>
              <a:buFontTx/>
              <a:buChar char="••"/>
            </a:pPr>
            <a:r>
              <a:rPr lang="en-GB" sz="1000" dirty="0" err="1">
                <a:solidFill>
                  <a:srgbClr val="000000">
                    <a:hueOff val="0"/>
                    <a:satOff val="0"/>
                    <a:lumOff val="0"/>
                    <a:alphaOff val="0"/>
                  </a:srgbClr>
                </a:solidFill>
              </a:rPr>
              <a:t>Blackpear</a:t>
            </a:r>
            <a:r>
              <a:rPr lang="en-GB" sz="1000" dirty="0">
                <a:solidFill>
                  <a:srgbClr val="000000">
                    <a:hueOff val="0"/>
                    <a:satOff val="0"/>
                    <a:lumOff val="0"/>
                    <a:alphaOff val="0"/>
                  </a:srgbClr>
                </a:solidFill>
              </a:rPr>
              <a:t> HC&amp;V EoL data provision</a:t>
            </a:r>
          </a:p>
          <a:p>
            <a:pPr marL="185738" lvl="1" indent="-185738" defTabSz="222250">
              <a:lnSpc>
                <a:spcPct val="90000"/>
              </a:lnSpc>
              <a:spcBef>
                <a:spcPct val="0"/>
              </a:spcBef>
              <a:spcAft>
                <a:spcPct val="15000"/>
              </a:spcAft>
              <a:buFontTx/>
              <a:buChar char="••"/>
            </a:pPr>
            <a:r>
              <a:rPr lang="en-GB" sz="1000" dirty="0">
                <a:solidFill>
                  <a:srgbClr val="000000">
                    <a:hueOff val="0"/>
                    <a:satOff val="0"/>
                    <a:lumOff val="0"/>
                    <a:alphaOff val="0"/>
                  </a:srgbClr>
                </a:solidFill>
              </a:rPr>
              <a:t>HUTH tertiary data provision</a:t>
            </a:r>
          </a:p>
        </p:txBody>
      </p:sp>
      <p:sp>
        <p:nvSpPr>
          <p:cNvPr id="64" name="Freeform 63"/>
          <p:cNvSpPr/>
          <p:nvPr/>
        </p:nvSpPr>
        <p:spPr>
          <a:xfrm>
            <a:off x="226596" y="5627940"/>
            <a:ext cx="1561867" cy="1107173"/>
          </a:xfrm>
          <a:custGeom>
            <a:avLst/>
            <a:gdLst>
              <a:gd name="connsiteX0" fmla="*/ 0 w 982927"/>
              <a:gd name="connsiteY0" fmla="*/ 0 h 688049"/>
              <a:gd name="connsiteX1" fmla="*/ 638903 w 982927"/>
              <a:gd name="connsiteY1" fmla="*/ 0 h 688049"/>
              <a:gd name="connsiteX2" fmla="*/ 982927 w 982927"/>
              <a:gd name="connsiteY2" fmla="*/ 344025 h 688049"/>
              <a:gd name="connsiteX3" fmla="*/ 638903 w 982927"/>
              <a:gd name="connsiteY3" fmla="*/ 688049 h 688049"/>
              <a:gd name="connsiteX4" fmla="*/ 0 w 982927"/>
              <a:gd name="connsiteY4" fmla="*/ 688049 h 688049"/>
              <a:gd name="connsiteX5" fmla="*/ 344025 w 982927"/>
              <a:gd name="connsiteY5" fmla="*/ 344025 h 688049"/>
              <a:gd name="connsiteX6" fmla="*/ 0 w 982927"/>
              <a:gd name="connsiteY6" fmla="*/ 0 h 688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2927" h="688049">
                <a:moveTo>
                  <a:pt x="982926" y="0"/>
                </a:moveTo>
                <a:lnTo>
                  <a:pt x="982926" y="447232"/>
                </a:lnTo>
                <a:lnTo>
                  <a:pt x="491463" y="688049"/>
                </a:lnTo>
                <a:lnTo>
                  <a:pt x="1" y="447232"/>
                </a:lnTo>
                <a:lnTo>
                  <a:pt x="1" y="0"/>
                </a:lnTo>
                <a:lnTo>
                  <a:pt x="491463" y="240818"/>
                </a:lnTo>
                <a:lnTo>
                  <a:pt x="982926" y="0"/>
                </a:lnTo>
                <a:close/>
              </a:path>
            </a:pathLst>
          </a:custGeom>
          <a:solidFill>
            <a:srgbClr val="43B02A"/>
          </a:solidFill>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082" tIns="349105" rIns="5079" bIns="349104" numCol="1" spcCol="1270" anchor="ctr" anchorCtr="0">
            <a:noAutofit/>
          </a:bodyPr>
          <a:lstStyle/>
          <a:p>
            <a:pPr algn="ctr" defTabSz="355600">
              <a:lnSpc>
                <a:spcPct val="90000"/>
              </a:lnSpc>
              <a:spcBef>
                <a:spcPct val="0"/>
              </a:spcBef>
              <a:spcAft>
                <a:spcPct val="35000"/>
              </a:spcAft>
            </a:pPr>
            <a:r>
              <a:rPr lang="en-GB" sz="1200" b="1" dirty="0">
                <a:solidFill>
                  <a:srgbClr val="FFFFFF"/>
                </a:solidFill>
              </a:rPr>
              <a:t>Live</a:t>
            </a:r>
          </a:p>
        </p:txBody>
      </p:sp>
      <p:sp>
        <p:nvSpPr>
          <p:cNvPr id="65" name="Freeform 64"/>
          <p:cNvSpPr/>
          <p:nvPr/>
        </p:nvSpPr>
        <p:spPr>
          <a:xfrm>
            <a:off x="1856010" y="5649385"/>
            <a:ext cx="3435502" cy="868928"/>
          </a:xfrm>
          <a:custGeom>
            <a:avLst/>
            <a:gdLst>
              <a:gd name="connsiteX0" fmla="*/ 106486 w 638902"/>
              <a:gd name="connsiteY0" fmla="*/ 0 h 7439950"/>
              <a:gd name="connsiteX1" fmla="*/ 532416 w 638902"/>
              <a:gd name="connsiteY1" fmla="*/ 0 h 7439950"/>
              <a:gd name="connsiteX2" fmla="*/ 638902 w 638902"/>
              <a:gd name="connsiteY2" fmla="*/ 106486 h 7439950"/>
              <a:gd name="connsiteX3" fmla="*/ 638902 w 638902"/>
              <a:gd name="connsiteY3" fmla="*/ 7439950 h 7439950"/>
              <a:gd name="connsiteX4" fmla="*/ 638902 w 638902"/>
              <a:gd name="connsiteY4" fmla="*/ 7439950 h 7439950"/>
              <a:gd name="connsiteX5" fmla="*/ 0 w 638902"/>
              <a:gd name="connsiteY5" fmla="*/ 7439950 h 7439950"/>
              <a:gd name="connsiteX6" fmla="*/ 0 w 638902"/>
              <a:gd name="connsiteY6" fmla="*/ 7439950 h 7439950"/>
              <a:gd name="connsiteX7" fmla="*/ 0 w 638902"/>
              <a:gd name="connsiteY7" fmla="*/ 106486 h 7439950"/>
              <a:gd name="connsiteX8" fmla="*/ 106486 w 638902"/>
              <a:gd name="connsiteY8" fmla="*/ 0 h 7439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8902" h="7439950">
                <a:moveTo>
                  <a:pt x="638902" y="1240023"/>
                </a:moveTo>
                <a:lnTo>
                  <a:pt x="638902" y="6199927"/>
                </a:lnTo>
                <a:cubicBezTo>
                  <a:pt x="638902" y="6884774"/>
                  <a:pt x="634808" y="7439944"/>
                  <a:pt x="629758" y="7439944"/>
                </a:cubicBezTo>
                <a:lnTo>
                  <a:pt x="0" y="7439944"/>
                </a:lnTo>
                <a:lnTo>
                  <a:pt x="0" y="7439944"/>
                </a:lnTo>
                <a:lnTo>
                  <a:pt x="0" y="6"/>
                </a:lnTo>
                <a:lnTo>
                  <a:pt x="0" y="6"/>
                </a:lnTo>
                <a:lnTo>
                  <a:pt x="629758" y="6"/>
                </a:lnTo>
                <a:cubicBezTo>
                  <a:pt x="634808" y="6"/>
                  <a:pt x="638902" y="555176"/>
                  <a:pt x="638902" y="1240023"/>
                </a:cubicBezTo>
                <a:close/>
              </a:path>
            </a:pathLst>
          </a:custGeom>
          <a:ln>
            <a:solidFill>
              <a:srgbClr val="00B050"/>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5561" tIns="34364" rIns="34363" bIns="34365" numCol="1" spcCol="1270" anchor="ctr" anchorCtr="0">
            <a:noAutofit/>
          </a:bodyPr>
          <a:lstStyle/>
          <a:p>
            <a:pPr marL="185738" lvl="1" indent="-185738" defTabSz="222250">
              <a:lnSpc>
                <a:spcPct val="90000"/>
              </a:lnSpc>
              <a:spcBef>
                <a:spcPct val="0"/>
              </a:spcBef>
              <a:spcAft>
                <a:spcPct val="15000"/>
              </a:spcAft>
              <a:buFontTx/>
              <a:buChar char="••"/>
            </a:pPr>
            <a:r>
              <a:rPr lang="en-GB" sz="1000" dirty="0">
                <a:solidFill>
                  <a:srgbClr val="000000">
                    <a:hueOff val="0"/>
                    <a:satOff val="0"/>
                    <a:lumOff val="0"/>
                    <a:alphaOff val="0"/>
                  </a:srgbClr>
                </a:solidFill>
              </a:rPr>
              <a:t>Humber  - Mental Health Crisis </a:t>
            </a:r>
          </a:p>
          <a:p>
            <a:pPr marL="185738" lvl="1" indent="-185738" defTabSz="222250">
              <a:lnSpc>
                <a:spcPct val="90000"/>
              </a:lnSpc>
              <a:spcBef>
                <a:spcPct val="0"/>
              </a:spcBef>
              <a:spcAft>
                <a:spcPct val="15000"/>
              </a:spcAft>
              <a:buFontTx/>
              <a:buChar char="••"/>
            </a:pPr>
            <a:r>
              <a:rPr lang="en-GB" sz="1000" dirty="0">
                <a:solidFill>
                  <a:srgbClr val="000000">
                    <a:hueOff val="0"/>
                    <a:satOff val="0"/>
                    <a:lumOff val="0"/>
                    <a:alphaOff val="0"/>
                  </a:srgbClr>
                </a:solidFill>
              </a:rPr>
              <a:t>Rotherham – data provision</a:t>
            </a:r>
          </a:p>
          <a:p>
            <a:pPr marL="185738" lvl="1" indent="-185738" defTabSz="222250">
              <a:lnSpc>
                <a:spcPct val="90000"/>
              </a:lnSpc>
              <a:spcBef>
                <a:spcPct val="0"/>
              </a:spcBef>
              <a:spcAft>
                <a:spcPct val="15000"/>
              </a:spcAft>
              <a:buFontTx/>
              <a:buChar char="••"/>
            </a:pPr>
            <a:r>
              <a:rPr lang="en-GB" sz="1000" dirty="0">
                <a:solidFill>
                  <a:srgbClr val="000000">
                    <a:hueOff val="0"/>
                    <a:satOff val="0"/>
                    <a:lumOff val="0"/>
                    <a:alphaOff val="0"/>
                  </a:srgbClr>
                </a:solidFill>
              </a:rPr>
              <a:t>YAS ToC Pilot -Leeds</a:t>
            </a:r>
          </a:p>
          <a:p>
            <a:pPr marL="185738" lvl="1" indent="-185738" defTabSz="222250">
              <a:lnSpc>
                <a:spcPct val="90000"/>
              </a:lnSpc>
              <a:spcBef>
                <a:spcPct val="0"/>
              </a:spcBef>
              <a:spcAft>
                <a:spcPct val="15000"/>
              </a:spcAft>
              <a:buFontTx/>
              <a:buChar char="••"/>
            </a:pPr>
            <a:r>
              <a:rPr lang="en-GB" sz="1000" dirty="0">
                <a:solidFill>
                  <a:srgbClr val="000000">
                    <a:hueOff val="0"/>
                    <a:satOff val="0"/>
                    <a:lumOff val="0"/>
                    <a:alphaOff val="0"/>
                  </a:srgbClr>
                </a:solidFill>
              </a:rPr>
              <a:t>HELM</a:t>
            </a:r>
          </a:p>
          <a:p>
            <a:pPr marL="185738" lvl="1" indent="-185738" defTabSz="222250">
              <a:lnSpc>
                <a:spcPct val="90000"/>
              </a:lnSpc>
              <a:spcBef>
                <a:spcPct val="0"/>
              </a:spcBef>
              <a:spcAft>
                <a:spcPct val="15000"/>
              </a:spcAft>
              <a:buFontTx/>
              <a:buChar char="••"/>
            </a:pPr>
            <a:r>
              <a:rPr lang="en-GB" sz="1000" dirty="0">
                <a:solidFill>
                  <a:srgbClr val="000000">
                    <a:hueOff val="0"/>
                    <a:satOff val="0"/>
                    <a:lumOff val="0"/>
                    <a:alphaOff val="0"/>
                  </a:srgbClr>
                </a:solidFill>
              </a:rPr>
              <a:t>Doncaster data </a:t>
            </a:r>
            <a:r>
              <a:rPr lang="en-GB" sz="1000" dirty="0" smtClean="0">
                <a:solidFill>
                  <a:srgbClr val="000000">
                    <a:hueOff val="0"/>
                    <a:satOff val="0"/>
                    <a:lumOff val="0"/>
                    <a:alphaOff val="0"/>
                  </a:srgbClr>
                </a:solidFill>
              </a:rPr>
              <a:t>provision</a:t>
            </a:r>
            <a:endParaRPr lang="en-GB" sz="1000" dirty="0">
              <a:solidFill>
                <a:srgbClr val="000000">
                  <a:hueOff val="0"/>
                  <a:satOff val="0"/>
                  <a:lumOff val="0"/>
                  <a:alphaOff val="0"/>
                </a:srgbClr>
              </a:solidFill>
            </a:endParaRPr>
          </a:p>
        </p:txBody>
      </p:sp>
      <p:sp>
        <p:nvSpPr>
          <p:cNvPr id="49" name="TextBox 48"/>
          <p:cNvSpPr txBox="1"/>
          <p:nvPr/>
        </p:nvSpPr>
        <p:spPr>
          <a:xfrm>
            <a:off x="5731516" y="3386453"/>
            <a:ext cx="6367841" cy="1766208"/>
          </a:xfrm>
          <a:prstGeom prst="rect">
            <a:avLst/>
          </a:prstGeom>
          <a:solidFill>
            <a:schemeClr val="bg1"/>
          </a:solidFill>
        </p:spPr>
        <p:style>
          <a:lnRef idx="2">
            <a:schemeClr val="accent3"/>
          </a:lnRef>
          <a:fillRef idx="1">
            <a:schemeClr val="lt1"/>
          </a:fillRef>
          <a:effectRef idx="0">
            <a:schemeClr val="accent3"/>
          </a:effectRef>
          <a:fontRef idx="minor">
            <a:schemeClr val="dk1"/>
          </a:fontRef>
        </p:style>
        <p:txBody>
          <a:bodyPr wrap="square" lIns="0" tIns="0" rIns="0" bIns="0" rtlCol="0">
            <a:noAutofit/>
          </a:bodyPr>
          <a:lstStyle/>
          <a:p>
            <a:pPr marL="87313"/>
            <a:endParaRPr lang="en-GB" sz="1000" b="1" dirty="0">
              <a:solidFill>
                <a:srgbClr val="FF0000"/>
              </a:solidFill>
              <a:ea typeface="Verdana" panose="020B0604030504040204" pitchFamily="34" charset="0"/>
              <a:cs typeface="Verdana" panose="020B0604030504040204" pitchFamily="34" charset="0"/>
            </a:endParaRPr>
          </a:p>
          <a:p>
            <a:pPr marL="87313"/>
            <a:r>
              <a:rPr lang="en-GB" sz="1000" b="1" dirty="0">
                <a:solidFill>
                  <a:srgbClr val="FF0000"/>
                </a:solidFill>
                <a:ea typeface="Verdana" panose="020B0604030504040204" pitchFamily="34" charset="0"/>
                <a:cs typeface="Verdana" panose="020B0604030504040204" pitchFamily="34" charset="0"/>
              </a:rPr>
              <a:t>Up and Coming Release Schedule</a:t>
            </a:r>
          </a:p>
          <a:p>
            <a:pPr marL="87313"/>
            <a:endParaRPr lang="en-GB" sz="1000" b="1" dirty="0">
              <a:solidFill>
                <a:srgbClr val="FF0000"/>
              </a:solidFill>
              <a:ea typeface="Verdana" panose="020B0604030504040204" pitchFamily="34" charset="0"/>
              <a:cs typeface="Verdana" panose="020B0604030504040204" pitchFamily="34" charset="0"/>
            </a:endParaRPr>
          </a:p>
          <a:p>
            <a:pPr marL="87313"/>
            <a:endParaRPr lang="en-GB" sz="1000" b="1" dirty="0">
              <a:solidFill>
                <a:srgbClr val="FF0000"/>
              </a:solidFill>
              <a:ea typeface="Verdana" panose="020B0604030504040204" pitchFamily="34" charset="0"/>
              <a:cs typeface="Verdana" panose="020B0604030504040204" pitchFamily="34" charset="0"/>
            </a:endParaRPr>
          </a:p>
          <a:p>
            <a:pPr marL="87313"/>
            <a:endParaRPr lang="en-GB" sz="1000" b="1" dirty="0">
              <a:solidFill>
                <a:srgbClr val="FF0000"/>
              </a:solidFill>
              <a:ea typeface="Verdana" panose="020B0604030504040204" pitchFamily="34" charset="0"/>
              <a:cs typeface="Verdana" panose="020B0604030504040204" pitchFamily="34" charset="0"/>
            </a:endParaRPr>
          </a:p>
          <a:p>
            <a:pPr marL="87313"/>
            <a:endParaRPr lang="en-GB" sz="1000" b="1" dirty="0">
              <a:solidFill>
                <a:srgbClr val="FF0000"/>
              </a:solidFill>
              <a:ea typeface="Verdana" panose="020B0604030504040204" pitchFamily="34" charset="0"/>
              <a:cs typeface="Verdana" panose="020B0604030504040204" pitchFamily="34" charset="0"/>
            </a:endParaRPr>
          </a:p>
          <a:p>
            <a:pPr marL="87313"/>
            <a:endParaRPr lang="en-GB" sz="1000" b="1" dirty="0">
              <a:solidFill>
                <a:srgbClr val="FF0000"/>
              </a:solidFill>
              <a:ea typeface="Verdana" panose="020B0604030504040204" pitchFamily="34" charset="0"/>
              <a:cs typeface="Verdana" panose="020B0604030504040204" pitchFamily="34" charset="0"/>
            </a:endParaRPr>
          </a:p>
          <a:p>
            <a:pPr marL="87313"/>
            <a:endParaRPr lang="en-GB" sz="1000" b="1" dirty="0">
              <a:solidFill>
                <a:srgbClr val="FF0000"/>
              </a:solidFill>
              <a:ea typeface="Verdana" panose="020B0604030504040204" pitchFamily="34" charset="0"/>
              <a:cs typeface="Verdana" panose="020B0604030504040204" pitchFamily="34" charset="0"/>
            </a:endParaRPr>
          </a:p>
          <a:p>
            <a:pPr marL="87313"/>
            <a:endParaRPr lang="en-GB" sz="1000" b="1" dirty="0">
              <a:solidFill>
                <a:srgbClr val="FF0000"/>
              </a:solidFill>
              <a:ea typeface="Verdana" panose="020B0604030504040204" pitchFamily="34" charset="0"/>
              <a:cs typeface="Verdana" panose="020B0604030504040204" pitchFamily="34" charset="0"/>
            </a:endParaRPr>
          </a:p>
          <a:p>
            <a:pPr marL="87313"/>
            <a:endParaRPr lang="en-GB" sz="1000" b="1" dirty="0">
              <a:solidFill>
                <a:srgbClr val="FF0000"/>
              </a:solidFill>
              <a:ea typeface="Verdana" panose="020B0604030504040204" pitchFamily="34" charset="0"/>
              <a:cs typeface="Verdana" panose="020B0604030504040204" pitchFamily="34" charset="0"/>
            </a:endParaRPr>
          </a:p>
          <a:p>
            <a:pPr marL="87313"/>
            <a:endParaRPr lang="en-GB" sz="1000" b="1" dirty="0">
              <a:solidFill>
                <a:srgbClr val="FF0000"/>
              </a:solidFill>
              <a:ea typeface="Verdana" panose="020B0604030504040204" pitchFamily="34" charset="0"/>
              <a:cs typeface="Verdana" panose="020B0604030504040204" pitchFamily="34" charset="0"/>
            </a:endParaRPr>
          </a:p>
          <a:p>
            <a:pPr marL="87313"/>
            <a:endParaRPr lang="en-GB" sz="1000" b="1" dirty="0">
              <a:solidFill>
                <a:srgbClr val="FF0000"/>
              </a:solidFill>
              <a:ea typeface="Verdana" panose="020B0604030504040204" pitchFamily="34" charset="0"/>
              <a:cs typeface="Verdana" panose="020B0604030504040204" pitchFamily="34" charset="0"/>
            </a:endParaRPr>
          </a:p>
        </p:txBody>
      </p:sp>
      <p:cxnSp>
        <p:nvCxnSpPr>
          <p:cNvPr id="33" name="Straight Arrow Connector 32"/>
          <p:cNvCxnSpPr/>
          <p:nvPr/>
        </p:nvCxnSpPr>
        <p:spPr>
          <a:xfrm>
            <a:off x="5934786" y="4000217"/>
            <a:ext cx="5939246" cy="8709"/>
          </a:xfrm>
          <a:prstGeom prst="straightConnector1">
            <a:avLst/>
          </a:prstGeom>
          <a:ln w="15875">
            <a:solidFill>
              <a:srgbClr val="005587"/>
            </a:solidFill>
            <a:headEnd type="triangle"/>
            <a:tailEnd type="triangle"/>
          </a:ln>
        </p:spPr>
        <p:style>
          <a:lnRef idx="1">
            <a:schemeClr val="dk1"/>
          </a:lnRef>
          <a:fillRef idx="0">
            <a:schemeClr val="dk1"/>
          </a:fillRef>
          <a:effectRef idx="0">
            <a:schemeClr val="dk1"/>
          </a:effectRef>
          <a:fontRef idx="minor">
            <a:schemeClr val="tx1"/>
          </a:fontRef>
        </p:style>
      </p:cxnSp>
      <p:sp>
        <p:nvSpPr>
          <p:cNvPr id="36" name="Oval 35"/>
          <p:cNvSpPr/>
          <p:nvPr/>
        </p:nvSpPr>
        <p:spPr bwMode="gray">
          <a:xfrm flipH="1">
            <a:off x="8805175" y="3953111"/>
            <a:ext cx="187220" cy="165461"/>
          </a:xfrm>
          <a:prstGeom prst="ellipse">
            <a:avLst/>
          </a:prstGeom>
          <a:ln>
            <a:headEnd/>
            <a:tailEnd/>
          </a:ln>
        </p:spPr>
        <p:style>
          <a:lnRef idx="2">
            <a:schemeClr val="accent4"/>
          </a:lnRef>
          <a:fillRef idx="1">
            <a:schemeClr val="lt1"/>
          </a:fillRef>
          <a:effectRef idx="0">
            <a:schemeClr val="accent4"/>
          </a:effectRef>
          <a:fontRef idx="minor">
            <a:schemeClr val="dk1"/>
          </a:fontRef>
        </p:style>
        <p:txBody>
          <a:bodyPr wrap="square" lIns="88900" tIns="88900" rIns="88900" bIns="88900" rtlCol="0" anchor="ctr"/>
          <a:lstStyle/>
          <a:p>
            <a:pPr algn="ctr">
              <a:lnSpc>
                <a:spcPct val="106000"/>
              </a:lnSpc>
              <a:buFont typeface="Wingdings 2" pitchFamily="18" charset="2"/>
              <a:buNone/>
            </a:pPr>
            <a:endParaRPr lang="en-GB" sz="1050" b="1" dirty="0">
              <a:solidFill>
                <a:srgbClr val="FFFFFF"/>
              </a:solidFill>
            </a:endParaRPr>
          </a:p>
        </p:txBody>
      </p:sp>
      <p:sp>
        <p:nvSpPr>
          <p:cNvPr id="50" name="Oval 49"/>
          <p:cNvSpPr/>
          <p:nvPr/>
        </p:nvSpPr>
        <p:spPr bwMode="gray">
          <a:xfrm flipH="1">
            <a:off x="10711898" y="3957449"/>
            <a:ext cx="187220" cy="165461"/>
          </a:xfrm>
          <a:prstGeom prst="ellipse">
            <a:avLst/>
          </a:prstGeom>
          <a:ln>
            <a:headEnd/>
            <a:tailEnd/>
          </a:ln>
        </p:spPr>
        <p:style>
          <a:lnRef idx="2">
            <a:schemeClr val="accent4"/>
          </a:lnRef>
          <a:fillRef idx="1">
            <a:schemeClr val="lt1"/>
          </a:fillRef>
          <a:effectRef idx="0">
            <a:schemeClr val="accent4"/>
          </a:effectRef>
          <a:fontRef idx="minor">
            <a:schemeClr val="dk1"/>
          </a:fontRef>
        </p:style>
        <p:txBody>
          <a:bodyPr wrap="square" lIns="88900" tIns="88900" rIns="88900" bIns="88900" rtlCol="0" anchor="ctr"/>
          <a:lstStyle/>
          <a:p>
            <a:pPr algn="ctr">
              <a:lnSpc>
                <a:spcPct val="106000"/>
              </a:lnSpc>
              <a:buFont typeface="Wingdings 2" pitchFamily="18" charset="2"/>
              <a:buNone/>
            </a:pPr>
            <a:endParaRPr lang="en-GB" sz="1050" b="1" dirty="0">
              <a:solidFill>
                <a:srgbClr val="FFFFFF"/>
              </a:solidFill>
            </a:endParaRPr>
          </a:p>
        </p:txBody>
      </p:sp>
      <p:sp>
        <p:nvSpPr>
          <p:cNvPr id="41" name="Freeform 40"/>
          <p:cNvSpPr/>
          <p:nvPr/>
        </p:nvSpPr>
        <p:spPr>
          <a:xfrm>
            <a:off x="1882122" y="1268673"/>
            <a:ext cx="3431238" cy="840057"/>
          </a:xfrm>
          <a:custGeom>
            <a:avLst/>
            <a:gdLst>
              <a:gd name="connsiteX0" fmla="*/ 106486 w 638902"/>
              <a:gd name="connsiteY0" fmla="*/ 0 h 7439950"/>
              <a:gd name="connsiteX1" fmla="*/ 532416 w 638902"/>
              <a:gd name="connsiteY1" fmla="*/ 0 h 7439950"/>
              <a:gd name="connsiteX2" fmla="*/ 638902 w 638902"/>
              <a:gd name="connsiteY2" fmla="*/ 106486 h 7439950"/>
              <a:gd name="connsiteX3" fmla="*/ 638902 w 638902"/>
              <a:gd name="connsiteY3" fmla="*/ 7439950 h 7439950"/>
              <a:gd name="connsiteX4" fmla="*/ 638902 w 638902"/>
              <a:gd name="connsiteY4" fmla="*/ 7439950 h 7439950"/>
              <a:gd name="connsiteX5" fmla="*/ 0 w 638902"/>
              <a:gd name="connsiteY5" fmla="*/ 7439950 h 7439950"/>
              <a:gd name="connsiteX6" fmla="*/ 0 w 638902"/>
              <a:gd name="connsiteY6" fmla="*/ 7439950 h 7439950"/>
              <a:gd name="connsiteX7" fmla="*/ 0 w 638902"/>
              <a:gd name="connsiteY7" fmla="*/ 106486 h 7439950"/>
              <a:gd name="connsiteX8" fmla="*/ 106486 w 638902"/>
              <a:gd name="connsiteY8" fmla="*/ 0 h 7439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8902" h="7439950">
                <a:moveTo>
                  <a:pt x="638902" y="1240023"/>
                </a:moveTo>
                <a:lnTo>
                  <a:pt x="638902" y="6199927"/>
                </a:lnTo>
                <a:cubicBezTo>
                  <a:pt x="638902" y="6884774"/>
                  <a:pt x="634808" y="7439944"/>
                  <a:pt x="629758" y="7439944"/>
                </a:cubicBezTo>
                <a:lnTo>
                  <a:pt x="0" y="7439944"/>
                </a:lnTo>
                <a:lnTo>
                  <a:pt x="0" y="7439944"/>
                </a:lnTo>
                <a:lnTo>
                  <a:pt x="0" y="6"/>
                </a:lnTo>
                <a:lnTo>
                  <a:pt x="0" y="6"/>
                </a:lnTo>
                <a:lnTo>
                  <a:pt x="629758" y="6"/>
                </a:lnTo>
                <a:cubicBezTo>
                  <a:pt x="634808" y="6"/>
                  <a:pt x="638902" y="555176"/>
                  <a:pt x="638902" y="1240023"/>
                </a:cubicBezTo>
                <a:close/>
              </a:path>
            </a:pathLst>
          </a:custGeom>
          <a:ln>
            <a:solidFill>
              <a:schemeClr val="accent1">
                <a:lumMod val="20000"/>
                <a:lumOff val="8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5561" tIns="34364" rIns="34363" bIns="34366" numCol="1" spcCol="1270" anchor="ctr" anchorCtr="0">
            <a:noAutofit/>
          </a:bodyPr>
          <a:lstStyle>
            <a:defPPr>
              <a:defRPr lang="en-US"/>
            </a:defPPr>
            <a:lvl1pPr marL="0" algn="l" defTabSz="914400" rtl="0" eaLnBrk="1" latinLnBrk="0" hangingPunct="1">
              <a:defRPr sz="1800" kern="1200">
                <a:solidFill>
                  <a:schemeClr val="dk1">
                    <a:hueOff val="0"/>
                    <a:satOff val="0"/>
                    <a:lumOff val="0"/>
                    <a:alphaOff val="0"/>
                  </a:schemeClr>
                </a:solidFill>
                <a:latin typeface="+mn-lt"/>
                <a:ea typeface="+mn-ea"/>
                <a:cs typeface="+mn-cs"/>
              </a:defRPr>
            </a:lvl1pPr>
            <a:lvl2pPr marL="457200" algn="l" defTabSz="914400" rtl="0" eaLnBrk="1" latinLnBrk="0" hangingPunct="1">
              <a:defRPr sz="1800" kern="1200">
                <a:solidFill>
                  <a:schemeClr val="dk1">
                    <a:hueOff val="0"/>
                    <a:satOff val="0"/>
                    <a:lumOff val="0"/>
                    <a:alphaOff val="0"/>
                  </a:schemeClr>
                </a:solidFill>
                <a:latin typeface="+mn-lt"/>
                <a:ea typeface="+mn-ea"/>
                <a:cs typeface="+mn-cs"/>
              </a:defRPr>
            </a:lvl2pPr>
            <a:lvl3pPr marL="914400" algn="l" defTabSz="914400" rtl="0" eaLnBrk="1" latinLnBrk="0" hangingPunct="1">
              <a:defRPr sz="1800" kern="1200">
                <a:solidFill>
                  <a:schemeClr val="dk1">
                    <a:hueOff val="0"/>
                    <a:satOff val="0"/>
                    <a:lumOff val="0"/>
                    <a:alphaOff val="0"/>
                  </a:schemeClr>
                </a:solidFill>
                <a:latin typeface="+mn-lt"/>
                <a:ea typeface="+mn-ea"/>
                <a:cs typeface="+mn-cs"/>
              </a:defRPr>
            </a:lvl3pPr>
            <a:lvl4pPr marL="1371600" algn="l" defTabSz="914400" rtl="0" eaLnBrk="1" latinLnBrk="0" hangingPunct="1">
              <a:defRPr sz="1800" kern="1200">
                <a:solidFill>
                  <a:schemeClr val="dk1">
                    <a:hueOff val="0"/>
                    <a:satOff val="0"/>
                    <a:lumOff val="0"/>
                    <a:alphaOff val="0"/>
                  </a:schemeClr>
                </a:solidFill>
                <a:latin typeface="+mn-lt"/>
                <a:ea typeface="+mn-ea"/>
                <a:cs typeface="+mn-cs"/>
              </a:defRPr>
            </a:lvl4pPr>
            <a:lvl5pPr marL="1828800" algn="l" defTabSz="914400" rtl="0" eaLnBrk="1" latinLnBrk="0" hangingPunct="1">
              <a:defRPr sz="1800" kern="1200">
                <a:solidFill>
                  <a:schemeClr val="dk1">
                    <a:hueOff val="0"/>
                    <a:satOff val="0"/>
                    <a:lumOff val="0"/>
                    <a:alphaOff val="0"/>
                  </a:schemeClr>
                </a:solidFill>
                <a:latin typeface="+mn-lt"/>
                <a:ea typeface="+mn-ea"/>
                <a:cs typeface="+mn-cs"/>
              </a:defRPr>
            </a:lvl5pPr>
            <a:lvl6pPr marL="2286000" algn="l" defTabSz="914400" rtl="0" eaLnBrk="1" latinLnBrk="0" hangingPunct="1">
              <a:defRPr sz="1800" kern="1200">
                <a:solidFill>
                  <a:schemeClr val="dk1">
                    <a:hueOff val="0"/>
                    <a:satOff val="0"/>
                    <a:lumOff val="0"/>
                    <a:alphaOff val="0"/>
                  </a:schemeClr>
                </a:solidFill>
                <a:latin typeface="+mn-lt"/>
                <a:ea typeface="+mn-ea"/>
                <a:cs typeface="+mn-cs"/>
              </a:defRPr>
            </a:lvl6pPr>
            <a:lvl7pPr marL="2743200" algn="l" defTabSz="914400" rtl="0" eaLnBrk="1" latinLnBrk="0" hangingPunct="1">
              <a:defRPr sz="1800" kern="1200">
                <a:solidFill>
                  <a:schemeClr val="dk1">
                    <a:hueOff val="0"/>
                    <a:satOff val="0"/>
                    <a:lumOff val="0"/>
                    <a:alphaOff val="0"/>
                  </a:schemeClr>
                </a:solidFill>
                <a:latin typeface="+mn-lt"/>
                <a:ea typeface="+mn-ea"/>
                <a:cs typeface="+mn-cs"/>
              </a:defRPr>
            </a:lvl7pPr>
            <a:lvl8pPr marL="3200400" algn="l" defTabSz="914400" rtl="0" eaLnBrk="1" latinLnBrk="0" hangingPunct="1">
              <a:defRPr sz="1800" kern="1200">
                <a:solidFill>
                  <a:schemeClr val="dk1">
                    <a:hueOff val="0"/>
                    <a:satOff val="0"/>
                    <a:lumOff val="0"/>
                    <a:alphaOff val="0"/>
                  </a:schemeClr>
                </a:solidFill>
                <a:latin typeface="+mn-lt"/>
                <a:ea typeface="+mn-ea"/>
                <a:cs typeface="+mn-cs"/>
              </a:defRPr>
            </a:lvl8pPr>
            <a:lvl9pPr marL="3657600" algn="l" defTabSz="914400" rtl="0" eaLnBrk="1" latinLnBrk="0" hangingPunct="1">
              <a:defRPr sz="1800" kern="1200">
                <a:solidFill>
                  <a:schemeClr val="dk1">
                    <a:hueOff val="0"/>
                    <a:satOff val="0"/>
                    <a:lumOff val="0"/>
                    <a:alphaOff val="0"/>
                  </a:schemeClr>
                </a:solidFill>
                <a:latin typeface="+mn-lt"/>
                <a:ea typeface="+mn-ea"/>
                <a:cs typeface="+mn-cs"/>
              </a:defRPr>
            </a:lvl9pPr>
          </a:lstStyle>
          <a:p>
            <a:pPr marL="171450" indent="-171450">
              <a:buFont typeface="Arial" panose="020B0604020202020204" pitchFamily="34" charset="0"/>
              <a:buChar char="•"/>
            </a:pPr>
            <a:r>
              <a:rPr lang="en-GB" sz="1000" dirty="0">
                <a:solidFill>
                  <a:srgbClr val="000000">
                    <a:hueOff val="0"/>
                    <a:satOff val="0"/>
                    <a:lumOff val="0"/>
                    <a:alphaOff val="0"/>
                  </a:srgbClr>
                </a:solidFill>
              </a:rPr>
              <a:t>EMAS, Mid Yorks, Airedale, TinyApps, Patient Knows Best, Barnsley </a:t>
            </a:r>
          </a:p>
          <a:p>
            <a:pPr marL="171450" indent="-171450">
              <a:buFont typeface="Arial" panose="020B0604020202020204" pitchFamily="34" charset="0"/>
              <a:buChar char="•"/>
            </a:pPr>
            <a:r>
              <a:rPr lang="en-GB" sz="1000" dirty="0">
                <a:solidFill>
                  <a:srgbClr val="000000">
                    <a:hueOff val="0"/>
                    <a:satOff val="0"/>
                    <a:lumOff val="0"/>
                    <a:alphaOff val="0"/>
                  </a:srgbClr>
                </a:solidFill>
              </a:rPr>
              <a:t>WY&amp;H EOL initiative </a:t>
            </a:r>
          </a:p>
          <a:p>
            <a:pPr marL="171450" indent="-171450">
              <a:buFont typeface="Arial" panose="020B0604020202020204" pitchFamily="34" charset="0"/>
              <a:buChar char="•"/>
            </a:pPr>
            <a:r>
              <a:rPr lang="en-GB" sz="1000" dirty="0">
                <a:solidFill>
                  <a:srgbClr val="000000">
                    <a:hueOff val="0"/>
                    <a:satOff val="0"/>
                    <a:lumOff val="0"/>
                    <a:alphaOff val="0"/>
                  </a:srgbClr>
                </a:solidFill>
              </a:rPr>
              <a:t>WH&amp;H Maternity initiative - ADHFT, BTHFT, CHFT, HDFT, LTHT, MYH</a:t>
            </a:r>
          </a:p>
        </p:txBody>
      </p:sp>
      <p:sp>
        <p:nvSpPr>
          <p:cNvPr id="43" name="Freeform 42"/>
          <p:cNvSpPr/>
          <p:nvPr/>
        </p:nvSpPr>
        <p:spPr>
          <a:xfrm>
            <a:off x="1882122" y="2990617"/>
            <a:ext cx="3431238" cy="791673"/>
          </a:xfrm>
          <a:custGeom>
            <a:avLst/>
            <a:gdLst>
              <a:gd name="connsiteX0" fmla="*/ 106486 w 638902"/>
              <a:gd name="connsiteY0" fmla="*/ 0 h 7439950"/>
              <a:gd name="connsiteX1" fmla="*/ 532416 w 638902"/>
              <a:gd name="connsiteY1" fmla="*/ 0 h 7439950"/>
              <a:gd name="connsiteX2" fmla="*/ 638902 w 638902"/>
              <a:gd name="connsiteY2" fmla="*/ 106486 h 7439950"/>
              <a:gd name="connsiteX3" fmla="*/ 638902 w 638902"/>
              <a:gd name="connsiteY3" fmla="*/ 7439950 h 7439950"/>
              <a:gd name="connsiteX4" fmla="*/ 638902 w 638902"/>
              <a:gd name="connsiteY4" fmla="*/ 7439950 h 7439950"/>
              <a:gd name="connsiteX5" fmla="*/ 0 w 638902"/>
              <a:gd name="connsiteY5" fmla="*/ 7439950 h 7439950"/>
              <a:gd name="connsiteX6" fmla="*/ 0 w 638902"/>
              <a:gd name="connsiteY6" fmla="*/ 7439950 h 7439950"/>
              <a:gd name="connsiteX7" fmla="*/ 0 w 638902"/>
              <a:gd name="connsiteY7" fmla="*/ 106486 h 7439950"/>
              <a:gd name="connsiteX8" fmla="*/ 106486 w 638902"/>
              <a:gd name="connsiteY8" fmla="*/ 0 h 7439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8902" h="7439950">
                <a:moveTo>
                  <a:pt x="638902" y="1240023"/>
                </a:moveTo>
                <a:lnTo>
                  <a:pt x="638902" y="6199927"/>
                </a:lnTo>
                <a:cubicBezTo>
                  <a:pt x="638902" y="6884774"/>
                  <a:pt x="634808" y="7439944"/>
                  <a:pt x="629758" y="7439944"/>
                </a:cubicBezTo>
                <a:lnTo>
                  <a:pt x="0" y="7439944"/>
                </a:lnTo>
                <a:lnTo>
                  <a:pt x="0" y="7439944"/>
                </a:lnTo>
                <a:lnTo>
                  <a:pt x="0" y="6"/>
                </a:lnTo>
                <a:lnTo>
                  <a:pt x="0" y="6"/>
                </a:lnTo>
                <a:lnTo>
                  <a:pt x="629758" y="6"/>
                </a:lnTo>
                <a:cubicBezTo>
                  <a:pt x="634808" y="6"/>
                  <a:pt x="638902" y="555176"/>
                  <a:pt x="638902" y="1240023"/>
                </a:cubicBezTo>
                <a:close/>
              </a:path>
            </a:pathLst>
          </a:custGeom>
          <a:ln>
            <a:solidFill>
              <a:schemeClr val="accent1">
                <a:lumMod val="60000"/>
                <a:lumOff val="4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5561" tIns="34363" rIns="34363" bIns="34366" numCol="1" spcCol="1270" anchor="ctr" anchorCtr="0">
            <a:noAutofit/>
          </a:bodyPr>
          <a:lstStyle>
            <a:defPPr>
              <a:defRPr lang="en-US"/>
            </a:defPPr>
            <a:lvl1pPr marL="0" algn="l" defTabSz="914400" rtl="0" eaLnBrk="1" latinLnBrk="0" hangingPunct="1">
              <a:defRPr sz="1800" kern="1200">
                <a:solidFill>
                  <a:schemeClr val="dk1">
                    <a:hueOff val="0"/>
                    <a:satOff val="0"/>
                    <a:lumOff val="0"/>
                    <a:alphaOff val="0"/>
                  </a:schemeClr>
                </a:solidFill>
                <a:latin typeface="+mn-lt"/>
                <a:ea typeface="+mn-ea"/>
                <a:cs typeface="+mn-cs"/>
              </a:defRPr>
            </a:lvl1pPr>
            <a:lvl2pPr marL="457200" algn="l" defTabSz="914400" rtl="0" eaLnBrk="1" latinLnBrk="0" hangingPunct="1">
              <a:defRPr sz="1800" kern="1200">
                <a:solidFill>
                  <a:schemeClr val="dk1">
                    <a:hueOff val="0"/>
                    <a:satOff val="0"/>
                    <a:lumOff val="0"/>
                    <a:alphaOff val="0"/>
                  </a:schemeClr>
                </a:solidFill>
                <a:latin typeface="+mn-lt"/>
                <a:ea typeface="+mn-ea"/>
                <a:cs typeface="+mn-cs"/>
              </a:defRPr>
            </a:lvl2pPr>
            <a:lvl3pPr marL="914400" algn="l" defTabSz="914400" rtl="0" eaLnBrk="1" latinLnBrk="0" hangingPunct="1">
              <a:defRPr sz="1800" kern="1200">
                <a:solidFill>
                  <a:schemeClr val="dk1">
                    <a:hueOff val="0"/>
                    <a:satOff val="0"/>
                    <a:lumOff val="0"/>
                    <a:alphaOff val="0"/>
                  </a:schemeClr>
                </a:solidFill>
                <a:latin typeface="+mn-lt"/>
                <a:ea typeface="+mn-ea"/>
                <a:cs typeface="+mn-cs"/>
              </a:defRPr>
            </a:lvl3pPr>
            <a:lvl4pPr marL="1371600" algn="l" defTabSz="914400" rtl="0" eaLnBrk="1" latinLnBrk="0" hangingPunct="1">
              <a:defRPr sz="1800" kern="1200">
                <a:solidFill>
                  <a:schemeClr val="dk1">
                    <a:hueOff val="0"/>
                    <a:satOff val="0"/>
                    <a:lumOff val="0"/>
                    <a:alphaOff val="0"/>
                  </a:schemeClr>
                </a:solidFill>
                <a:latin typeface="+mn-lt"/>
                <a:ea typeface="+mn-ea"/>
                <a:cs typeface="+mn-cs"/>
              </a:defRPr>
            </a:lvl4pPr>
            <a:lvl5pPr marL="1828800" algn="l" defTabSz="914400" rtl="0" eaLnBrk="1" latinLnBrk="0" hangingPunct="1">
              <a:defRPr sz="1800" kern="1200">
                <a:solidFill>
                  <a:schemeClr val="dk1">
                    <a:hueOff val="0"/>
                    <a:satOff val="0"/>
                    <a:lumOff val="0"/>
                    <a:alphaOff val="0"/>
                  </a:schemeClr>
                </a:solidFill>
                <a:latin typeface="+mn-lt"/>
                <a:ea typeface="+mn-ea"/>
                <a:cs typeface="+mn-cs"/>
              </a:defRPr>
            </a:lvl5pPr>
            <a:lvl6pPr marL="2286000" algn="l" defTabSz="914400" rtl="0" eaLnBrk="1" latinLnBrk="0" hangingPunct="1">
              <a:defRPr sz="1800" kern="1200">
                <a:solidFill>
                  <a:schemeClr val="dk1">
                    <a:hueOff val="0"/>
                    <a:satOff val="0"/>
                    <a:lumOff val="0"/>
                    <a:alphaOff val="0"/>
                  </a:schemeClr>
                </a:solidFill>
                <a:latin typeface="+mn-lt"/>
                <a:ea typeface="+mn-ea"/>
                <a:cs typeface="+mn-cs"/>
              </a:defRPr>
            </a:lvl6pPr>
            <a:lvl7pPr marL="2743200" algn="l" defTabSz="914400" rtl="0" eaLnBrk="1" latinLnBrk="0" hangingPunct="1">
              <a:defRPr sz="1800" kern="1200">
                <a:solidFill>
                  <a:schemeClr val="dk1">
                    <a:hueOff val="0"/>
                    <a:satOff val="0"/>
                    <a:lumOff val="0"/>
                    <a:alphaOff val="0"/>
                  </a:schemeClr>
                </a:solidFill>
                <a:latin typeface="+mn-lt"/>
                <a:ea typeface="+mn-ea"/>
                <a:cs typeface="+mn-cs"/>
              </a:defRPr>
            </a:lvl7pPr>
            <a:lvl8pPr marL="3200400" algn="l" defTabSz="914400" rtl="0" eaLnBrk="1" latinLnBrk="0" hangingPunct="1">
              <a:defRPr sz="1800" kern="1200">
                <a:solidFill>
                  <a:schemeClr val="dk1">
                    <a:hueOff val="0"/>
                    <a:satOff val="0"/>
                    <a:lumOff val="0"/>
                    <a:alphaOff val="0"/>
                  </a:schemeClr>
                </a:solidFill>
                <a:latin typeface="+mn-lt"/>
                <a:ea typeface="+mn-ea"/>
                <a:cs typeface="+mn-cs"/>
              </a:defRPr>
            </a:lvl8pPr>
            <a:lvl9pPr marL="3657600" algn="l" defTabSz="914400" rtl="0" eaLnBrk="1" latinLnBrk="0" hangingPunct="1">
              <a:defRPr sz="1800" kern="1200">
                <a:solidFill>
                  <a:schemeClr val="dk1">
                    <a:hueOff val="0"/>
                    <a:satOff val="0"/>
                    <a:lumOff val="0"/>
                    <a:alphaOff val="0"/>
                  </a:schemeClr>
                </a:solidFill>
                <a:latin typeface="+mn-lt"/>
                <a:ea typeface="+mn-ea"/>
                <a:cs typeface="+mn-cs"/>
              </a:defRPr>
            </a:lvl9pPr>
          </a:lstStyle>
          <a:p>
            <a:pPr marL="185738" lvl="1" indent="-185738" defTabSz="222250">
              <a:lnSpc>
                <a:spcPct val="90000"/>
              </a:lnSpc>
              <a:spcBef>
                <a:spcPct val="0"/>
              </a:spcBef>
              <a:spcAft>
                <a:spcPct val="15000"/>
              </a:spcAft>
              <a:buFontTx/>
              <a:buChar char="••"/>
            </a:pPr>
            <a:r>
              <a:rPr lang="en-GB" sz="1000" dirty="0" smtClean="0">
                <a:solidFill>
                  <a:srgbClr val="000000"/>
                </a:solidFill>
              </a:rPr>
              <a:t>NLAG </a:t>
            </a:r>
            <a:r>
              <a:rPr lang="en-GB" sz="1000" dirty="0">
                <a:solidFill>
                  <a:srgbClr val="000000"/>
                </a:solidFill>
              </a:rPr>
              <a:t>provider</a:t>
            </a:r>
          </a:p>
          <a:p>
            <a:pPr marL="185738" lvl="1" indent="-185738" defTabSz="222250">
              <a:lnSpc>
                <a:spcPct val="90000"/>
              </a:lnSpc>
              <a:spcBef>
                <a:spcPct val="0"/>
              </a:spcBef>
              <a:spcAft>
                <a:spcPct val="15000"/>
              </a:spcAft>
              <a:buFontTx/>
              <a:buChar char="••"/>
            </a:pPr>
            <a:r>
              <a:rPr lang="en-GB" sz="1000" dirty="0">
                <a:solidFill>
                  <a:srgbClr val="000000"/>
                </a:solidFill>
              </a:rPr>
              <a:t>TPP Community data</a:t>
            </a:r>
          </a:p>
        </p:txBody>
      </p:sp>
      <p:sp>
        <p:nvSpPr>
          <p:cNvPr id="44" name="Freeform 43"/>
          <p:cNvSpPr/>
          <p:nvPr/>
        </p:nvSpPr>
        <p:spPr>
          <a:xfrm>
            <a:off x="1882122" y="3833598"/>
            <a:ext cx="3431238" cy="791673"/>
          </a:xfrm>
          <a:custGeom>
            <a:avLst/>
            <a:gdLst>
              <a:gd name="connsiteX0" fmla="*/ 106486 w 638902"/>
              <a:gd name="connsiteY0" fmla="*/ 0 h 7439950"/>
              <a:gd name="connsiteX1" fmla="*/ 532416 w 638902"/>
              <a:gd name="connsiteY1" fmla="*/ 0 h 7439950"/>
              <a:gd name="connsiteX2" fmla="*/ 638902 w 638902"/>
              <a:gd name="connsiteY2" fmla="*/ 106486 h 7439950"/>
              <a:gd name="connsiteX3" fmla="*/ 638902 w 638902"/>
              <a:gd name="connsiteY3" fmla="*/ 7439950 h 7439950"/>
              <a:gd name="connsiteX4" fmla="*/ 638902 w 638902"/>
              <a:gd name="connsiteY4" fmla="*/ 7439950 h 7439950"/>
              <a:gd name="connsiteX5" fmla="*/ 0 w 638902"/>
              <a:gd name="connsiteY5" fmla="*/ 7439950 h 7439950"/>
              <a:gd name="connsiteX6" fmla="*/ 0 w 638902"/>
              <a:gd name="connsiteY6" fmla="*/ 7439950 h 7439950"/>
              <a:gd name="connsiteX7" fmla="*/ 0 w 638902"/>
              <a:gd name="connsiteY7" fmla="*/ 106486 h 7439950"/>
              <a:gd name="connsiteX8" fmla="*/ 106486 w 638902"/>
              <a:gd name="connsiteY8" fmla="*/ 0 h 7439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8902" h="7439950">
                <a:moveTo>
                  <a:pt x="638902" y="1240023"/>
                </a:moveTo>
                <a:lnTo>
                  <a:pt x="638902" y="6199927"/>
                </a:lnTo>
                <a:cubicBezTo>
                  <a:pt x="638902" y="6884774"/>
                  <a:pt x="634808" y="7439944"/>
                  <a:pt x="629758" y="7439944"/>
                </a:cubicBezTo>
                <a:lnTo>
                  <a:pt x="0" y="7439944"/>
                </a:lnTo>
                <a:lnTo>
                  <a:pt x="0" y="7439944"/>
                </a:lnTo>
                <a:lnTo>
                  <a:pt x="0" y="6"/>
                </a:lnTo>
                <a:lnTo>
                  <a:pt x="0" y="6"/>
                </a:lnTo>
                <a:lnTo>
                  <a:pt x="629758" y="6"/>
                </a:lnTo>
                <a:cubicBezTo>
                  <a:pt x="634808" y="6"/>
                  <a:pt x="638902" y="555176"/>
                  <a:pt x="638902" y="1240023"/>
                </a:cubicBezTo>
                <a:close/>
              </a:path>
            </a:pathLst>
          </a:custGeom>
          <a:ln>
            <a:solidFill>
              <a:srgbClr val="43B02A"/>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5561" tIns="34363" rIns="34363" bIns="34366" numCol="1" spcCol="1270" anchor="ctr" anchorCtr="0">
            <a:noAutofit/>
          </a:bodyPr>
          <a:lstStyle>
            <a:defPPr>
              <a:defRPr lang="en-US"/>
            </a:defPPr>
            <a:lvl1pPr marL="0" algn="l" defTabSz="914400" rtl="0" eaLnBrk="1" latinLnBrk="0" hangingPunct="1">
              <a:defRPr sz="1800" kern="1200">
                <a:solidFill>
                  <a:schemeClr val="dk1">
                    <a:hueOff val="0"/>
                    <a:satOff val="0"/>
                    <a:lumOff val="0"/>
                    <a:alphaOff val="0"/>
                  </a:schemeClr>
                </a:solidFill>
                <a:latin typeface="+mn-lt"/>
                <a:ea typeface="+mn-ea"/>
                <a:cs typeface="+mn-cs"/>
              </a:defRPr>
            </a:lvl1pPr>
            <a:lvl2pPr marL="457200" algn="l" defTabSz="914400" rtl="0" eaLnBrk="1" latinLnBrk="0" hangingPunct="1">
              <a:defRPr sz="1800" kern="1200">
                <a:solidFill>
                  <a:schemeClr val="dk1">
                    <a:hueOff val="0"/>
                    <a:satOff val="0"/>
                    <a:lumOff val="0"/>
                    <a:alphaOff val="0"/>
                  </a:schemeClr>
                </a:solidFill>
                <a:latin typeface="+mn-lt"/>
                <a:ea typeface="+mn-ea"/>
                <a:cs typeface="+mn-cs"/>
              </a:defRPr>
            </a:lvl2pPr>
            <a:lvl3pPr marL="914400" algn="l" defTabSz="914400" rtl="0" eaLnBrk="1" latinLnBrk="0" hangingPunct="1">
              <a:defRPr sz="1800" kern="1200">
                <a:solidFill>
                  <a:schemeClr val="dk1">
                    <a:hueOff val="0"/>
                    <a:satOff val="0"/>
                    <a:lumOff val="0"/>
                    <a:alphaOff val="0"/>
                  </a:schemeClr>
                </a:solidFill>
                <a:latin typeface="+mn-lt"/>
                <a:ea typeface="+mn-ea"/>
                <a:cs typeface="+mn-cs"/>
              </a:defRPr>
            </a:lvl3pPr>
            <a:lvl4pPr marL="1371600" algn="l" defTabSz="914400" rtl="0" eaLnBrk="1" latinLnBrk="0" hangingPunct="1">
              <a:defRPr sz="1800" kern="1200">
                <a:solidFill>
                  <a:schemeClr val="dk1">
                    <a:hueOff val="0"/>
                    <a:satOff val="0"/>
                    <a:lumOff val="0"/>
                    <a:alphaOff val="0"/>
                  </a:schemeClr>
                </a:solidFill>
                <a:latin typeface="+mn-lt"/>
                <a:ea typeface="+mn-ea"/>
                <a:cs typeface="+mn-cs"/>
              </a:defRPr>
            </a:lvl4pPr>
            <a:lvl5pPr marL="1828800" algn="l" defTabSz="914400" rtl="0" eaLnBrk="1" latinLnBrk="0" hangingPunct="1">
              <a:defRPr sz="1800" kern="1200">
                <a:solidFill>
                  <a:schemeClr val="dk1">
                    <a:hueOff val="0"/>
                    <a:satOff val="0"/>
                    <a:lumOff val="0"/>
                    <a:alphaOff val="0"/>
                  </a:schemeClr>
                </a:solidFill>
                <a:latin typeface="+mn-lt"/>
                <a:ea typeface="+mn-ea"/>
                <a:cs typeface="+mn-cs"/>
              </a:defRPr>
            </a:lvl5pPr>
            <a:lvl6pPr marL="2286000" algn="l" defTabSz="914400" rtl="0" eaLnBrk="1" latinLnBrk="0" hangingPunct="1">
              <a:defRPr sz="1800" kern="1200">
                <a:solidFill>
                  <a:schemeClr val="dk1">
                    <a:hueOff val="0"/>
                    <a:satOff val="0"/>
                    <a:lumOff val="0"/>
                    <a:alphaOff val="0"/>
                  </a:schemeClr>
                </a:solidFill>
                <a:latin typeface="+mn-lt"/>
                <a:ea typeface="+mn-ea"/>
                <a:cs typeface="+mn-cs"/>
              </a:defRPr>
            </a:lvl6pPr>
            <a:lvl7pPr marL="2743200" algn="l" defTabSz="914400" rtl="0" eaLnBrk="1" latinLnBrk="0" hangingPunct="1">
              <a:defRPr sz="1800" kern="1200">
                <a:solidFill>
                  <a:schemeClr val="dk1">
                    <a:hueOff val="0"/>
                    <a:satOff val="0"/>
                    <a:lumOff val="0"/>
                    <a:alphaOff val="0"/>
                  </a:schemeClr>
                </a:solidFill>
                <a:latin typeface="+mn-lt"/>
                <a:ea typeface="+mn-ea"/>
                <a:cs typeface="+mn-cs"/>
              </a:defRPr>
            </a:lvl7pPr>
            <a:lvl8pPr marL="3200400" algn="l" defTabSz="914400" rtl="0" eaLnBrk="1" latinLnBrk="0" hangingPunct="1">
              <a:defRPr sz="1800" kern="1200">
                <a:solidFill>
                  <a:schemeClr val="dk1">
                    <a:hueOff val="0"/>
                    <a:satOff val="0"/>
                    <a:lumOff val="0"/>
                    <a:alphaOff val="0"/>
                  </a:schemeClr>
                </a:solidFill>
                <a:latin typeface="+mn-lt"/>
                <a:ea typeface="+mn-ea"/>
                <a:cs typeface="+mn-cs"/>
              </a:defRPr>
            </a:lvl8pPr>
            <a:lvl9pPr marL="3657600" algn="l" defTabSz="914400" rtl="0" eaLnBrk="1" latinLnBrk="0" hangingPunct="1">
              <a:defRPr sz="1800" kern="1200">
                <a:solidFill>
                  <a:schemeClr val="dk1">
                    <a:hueOff val="0"/>
                    <a:satOff val="0"/>
                    <a:lumOff val="0"/>
                    <a:alphaOff val="0"/>
                  </a:schemeClr>
                </a:solidFill>
                <a:latin typeface="+mn-lt"/>
                <a:ea typeface="+mn-ea"/>
                <a:cs typeface="+mn-cs"/>
              </a:defRPr>
            </a:lvl9pPr>
          </a:lstStyle>
          <a:p>
            <a:pPr marL="185738" lvl="1" indent="-185738" defTabSz="222250">
              <a:lnSpc>
                <a:spcPct val="90000"/>
              </a:lnSpc>
              <a:spcBef>
                <a:spcPct val="0"/>
              </a:spcBef>
              <a:spcAft>
                <a:spcPct val="15000"/>
              </a:spcAft>
              <a:buFontTx/>
              <a:buChar char="••"/>
            </a:pPr>
            <a:r>
              <a:rPr lang="en-GB" sz="1000" dirty="0">
                <a:solidFill>
                  <a:srgbClr val="000000">
                    <a:hueOff val="0"/>
                    <a:satOff val="0"/>
                    <a:lumOff val="0"/>
                    <a:alphaOff val="0"/>
                  </a:srgbClr>
                </a:solidFill>
              </a:rPr>
              <a:t>Humber &amp; </a:t>
            </a:r>
            <a:r>
              <a:rPr lang="en-GB" sz="1000" dirty="0">
                <a:solidFill>
                  <a:srgbClr val="000000"/>
                </a:solidFill>
              </a:rPr>
              <a:t>NLAG </a:t>
            </a:r>
            <a:r>
              <a:rPr lang="en-GB" sz="1000" dirty="0">
                <a:solidFill>
                  <a:srgbClr val="000000">
                    <a:hueOff val="0"/>
                    <a:satOff val="0"/>
                    <a:lumOff val="0"/>
                    <a:alphaOff val="0"/>
                  </a:srgbClr>
                </a:solidFill>
              </a:rPr>
              <a:t>Data Consumers</a:t>
            </a:r>
            <a:r>
              <a:rPr lang="en-GB" sz="1000" dirty="0">
                <a:solidFill>
                  <a:srgbClr val="000000"/>
                </a:solidFill>
              </a:rPr>
              <a:t> (GP Connect)</a:t>
            </a:r>
          </a:p>
          <a:p>
            <a:pPr marL="185738" lvl="1" indent="-185738" defTabSz="222250">
              <a:lnSpc>
                <a:spcPct val="90000"/>
              </a:lnSpc>
              <a:spcBef>
                <a:spcPct val="0"/>
              </a:spcBef>
              <a:spcAft>
                <a:spcPct val="15000"/>
              </a:spcAft>
              <a:buFontTx/>
              <a:buChar char="••"/>
            </a:pPr>
            <a:r>
              <a:rPr lang="en-GB" sz="1000" dirty="0" smtClean="0">
                <a:solidFill>
                  <a:srgbClr val="000000">
                    <a:hueOff val="0"/>
                    <a:satOff val="0"/>
                    <a:lumOff val="0"/>
                    <a:alphaOff val="0"/>
                  </a:srgbClr>
                </a:solidFill>
              </a:rPr>
              <a:t>Leeds, </a:t>
            </a:r>
            <a:r>
              <a:rPr lang="en-GB" sz="1000" dirty="0" smtClean="0">
                <a:solidFill>
                  <a:srgbClr val="000000"/>
                </a:solidFill>
              </a:rPr>
              <a:t>Bradford, </a:t>
            </a:r>
            <a:r>
              <a:rPr lang="en-GB" sz="1000" dirty="0">
                <a:solidFill>
                  <a:srgbClr val="000000"/>
                </a:solidFill>
              </a:rPr>
              <a:t>YAS as data consumers (regional)</a:t>
            </a:r>
            <a:endParaRPr lang="en-GB" sz="1000" dirty="0">
              <a:solidFill>
                <a:srgbClr val="000000">
                  <a:hueOff val="0"/>
                  <a:satOff val="0"/>
                  <a:lumOff val="0"/>
                  <a:alphaOff val="0"/>
                </a:srgbClr>
              </a:solidFill>
            </a:endParaRPr>
          </a:p>
          <a:p>
            <a:pPr marL="185738" lvl="1" indent="-185738" defTabSz="222250">
              <a:lnSpc>
                <a:spcPct val="90000"/>
              </a:lnSpc>
              <a:spcBef>
                <a:spcPct val="0"/>
              </a:spcBef>
              <a:spcAft>
                <a:spcPct val="15000"/>
              </a:spcAft>
              <a:buFontTx/>
              <a:buChar char="••"/>
            </a:pPr>
            <a:r>
              <a:rPr lang="en-GB" sz="1000" dirty="0">
                <a:solidFill>
                  <a:srgbClr val="000000"/>
                </a:solidFill>
              </a:rPr>
              <a:t>Providers - </a:t>
            </a:r>
            <a:r>
              <a:rPr lang="en-GB" sz="1000" dirty="0">
                <a:solidFill>
                  <a:srgbClr val="000000">
                    <a:hueOff val="0"/>
                    <a:satOff val="0"/>
                    <a:lumOff val="0"/>
                    <a:alphaOff val="0"/>
                  </a:srgbClr>
                </a:solidFill>
              </a:rPr>
              <a:t>York, NYCC</a:t>
            </a:r>
            <a:r>
              <a:rPr lang="en-GB" sz="1000" dirty="0">
                <a:solidFill>
                  <a:srgbClr val="000000"/>
                </a:solidFill>
              </a:rPr>
              <a:t>,</a:t>
            </a:r>
            <a:r>
              <a:rPr lang="en-GB" sz="1000" dirty="0">
                <a:solidFill>
                  <a:srgbClr val="000000">
                    <a:hueOff val="0"/>
                    <a:satOff val="0"/>
                    <a:lumOff val="0"/>
                    <a:alphaOff val="0"/>
                  </a:srgbClr>
                </a:solidFill>
              </a:rPr>
              <a:t> LTHT, </a:t>
            </a:r>
            <a:r>
              <a:rPr lang="en-GB" sz="1000" dirty="0">
                <a:solidFill>
                  <a:srgbClr val="000000"/>
                </a:solidFill>
              </a:rPr>
              <a:t>GP Connect, Harrogate</a:t>
            </a:r>
          </a:p>
        </p:txBody>
      </p:sp>
      <p:sp>
        <p:nvSpPr>
          <p:cNvPr id="42" name="TextBox 41">
            <a:extLst>
              <a:ext uri="{FF2B5EF4-FFF2-40B4-BE49-F238E27FC236}">
                <a16:creationId xmlns:a16="http://schemas.microsoft.com/office/drawing/2014/main" xmlns="" id="{CA431AE7-94D3-48AE-AAD5-EAACD577139B}"/>
              </a:ext>
            </a:extLst>
          </p:cNvPr>
          <p:cNvSpPr txBox="1"/>
          <p:nvPr/>
        </p:nvSpPr>
        <p:spPr>
          <a:xfrm>
            <a:off x="8851285" y="3748627"/>
            <a:ext cx="1296000" cy="153888"/>
          </a:xfrm>
          <a:prstGeom prst="rect">
            <a:avLst/>
          </a:prstGeom>
          <a:noFill/>
        </p:spPr>
        <p:txBody>
          <a:bodyPr wrap="square" lIns="0" tIns="0" rIns="0" bIns="0" rtlCol="0">
            <a:spAutoFit/>
          </a:bodyPr>
          <a:lstStyle/>
          <a:p>
            <a:pPr>
              <a:spcAft>
                <a:spcPts val="1000"/>
              </a:spcAft>
              <a:buSzPct val="100000"/>
            </a:pPr>
            <a:r>
              <a:rPr lang="en-GB" sz="1000" dirty="0">
                <a:solidFill>
                  <a:srgbClr val="000000"/>
                </a:solidFill>
              </a:rPr>
              <a:t>13 /01 – Labrador</a:t>
            </a:r>
          </a:p>
        </p:txBody>
      </p:sp>
      <p:sp>
        <p:nvSpPr>
          <p:cNvPr id="45" name="Rectangle 44">
            <a:extLst>
              <a:ext uri="{FF2B5EF4-FFF2-40B4-BE49-F238E27FC236}">
                <a16:creationId xmlns:a16="http://schemas.microsoft.com/office/drawing/2014/main" xmlns="" id="{461B8C15-CFE3-4932-AC40-B3CE5306A6F5}"/>
              </a:ext>
            </a:extLst>
          </p:cNvPr>
          <p:cNvSpPr/>
          <p:nvPr/>
        </p:nvSpPr>
        <p:spPr>
          <a:xfrm>
            <a:off x="8547554" y="4083341"/>
            <a:ext cx="2081219" cy="1077218"/>
          </a:xfrm>
          <a:prstGeom prst="rect">
            <a:avLst/>
          </a:prstGeom>
        </p:spPr>
        <p:txBody>
          <a:bodyPr wrap="square">
            <a:spAutoFit/>
          </a:bodyPr>
          <a:lstStyle/>
          <a:p>
            <a:pPr marL="171450" indent="-171450">
              <a:buSzPct val="100000"/>
              <a:buFont typeface="Arial" panose="020B0604020202020204" pitchFamily="34" charset="0"/>
              <a:buChar char="•"/>
            </a:pPr>
            <a:r>
              <a:rPr lang="en-GB" sz="900" dirty="0">
                <a:solidFill>
                  <a:srgbClr val="000000"/>
                </a:solidFill>
              </a:rPr>
              <a:t>GP Connect – Structured &amp; Extended</a:t>
            </a:r>
          </a:p>
          <a:p>
            <a:pPr marL="171450" indent="-171450">
              <a:buSzPct val="100000"/>
              <a:buFont typeface="Arial" panose="020B0604020202020204" pitchFamily="34" charset="0"/>
              <a:buChar char="•"/>
            </a:pPr>
            <a:r>
              <a:rPr lang="en-GB" sz="900" dirty="0">
                <a:solidFill>
                  <a:srgbClr val="000000"/>
                </a:solidFill>
              </a:rPr>
              <a:t>Clinical Portal – initial Clinical Safety users</a:t>
            </a:r>
          </a:p>
          <a:p>
            <a:pPr marL="171450" indent="-171450">
              <a:buSzPct val="100000"/>
              <a:buFont typeface="Arial" panose="020B0604020202020204" pitchFamily="34" charset="0"/>
              <a:buChar char="•"/>
            </a:pPr>
            <a:r>
              <a:rPr lang="en-GB" sz="900" dirty="0" smtClean="0">
                <a:solidFill>
                  <a:srgbClr val="000000"/>
                </a:solidFill>
              </a:rPr>
              <a:t>Testing </a:t>
            </a:r>
            <a:r>
              <a:rPr lang="en-GB" sz="900" dirty="0" err="1">
                <a:solidFill>
                  <a:srgbClr val="000000"/>
                </a:solidFill>
              </a:rPr>
              <a:t>Xref</a:t>
            </a:r>
            <a:endParaRPr lang="en-GB" sz="900" dirty="0">
              <a:solidFill>
                <a:srgbClr val="000000"/>
              </a:solidFill>
            </a:endParaRPr>
          </a:p>
          <a:p>
            <a:pPr marL="171450" indent="-171450">
              <a:buSzPct val="100000"/>
              <a:buFont typeface="Arial" panose="020B0604020202020204" pitchFamily="34" charset="0"/>
              <a:buChar char="•"/>
            </a:pPr>
            <a:r>
              <a:rPr lang="en-GB" sz="900" dirty="0">
                <a:solidFill>
                  <a:srgbClr val="000000"/>
                </a:solidFill>
              </a:rPr>
              <a:t>Rotherham/GCP migration</a:t>
            </a:r>
          </a:p>
          <a:p>
            <a:pPr>
              <a:buSzPct val="100000"/>
            </a:pPr>
            <a:endParaRPr lang="en-GB" sz="1000" dirty="0">
              <a:solidFill>
                <a:srgbClr val="000000"/>
              </a:solidFill>
            </a:endParaRPr>
          </a:p>
        </p:txBody>
      </p:sp>
      <p:sp>
        <p:nvSpPr>
          <p:cNvPr id="34" name="TextBox 33">
            <a:extLst>
              <a:ext uri="{FF2B5EF4-FFF2-40B4-BE49-F238E27FC236}">
                <a16:creationId xmlns:a16="http://schemas.microsoft.com/office/drawing/2014/main" xmlns="" id="{CA431AE7-94D3-48AE-AAD5-EAACD577139B}"/>
              </a:ext>
            </a:extLst>
          </p:cNvPr>
          <p:cNvSpPr txBox="1"/>
          <p:nvPr/>
        </p:nvSpPr>
        <p:spPr>
          <a:xfrm>
            <a:off x="10724142" y="3685457"/>
            <a:ext cx="1224000" cy="153888"/>
          </a:xfrm>
          <a:prstGeom prst="rect">
            <a:avLst/>
          </a:prstGeom>
          <a:noFill/>
        </p:spPr>
        <p:txBody>
          <a:bodyPr wrap="square" lIns="0" tIns="0" rIns="0" bIns="0" rtlCol="0">
            <a:spAutoFit/>
          </a:bodyPr>
          <a:lstStyle/>
          <a:p>
            <a:pPr>
              <a:spcAft>
                <a:spcPts val="1000"/>
              </a:spcAft>
              <a:buSzPct val="100000"/>
            </a:pPr>
            <a:r>
              <a:rPr lang="en-GB" sz="1000" dirty="0" smtClean="0">
                <a:solidFill>
                  <a:srgbClr val="000000"/>
                </a:solidFill>
              </a:rPr>
              <a:t>03 </a:t>
            </a:r>
            <a:r>
              <a:rPr lang="en-GB" sz="1000" dirty="0">
                <a:solidFill>
                  <a:srgbClr val="000000"/>
                </a:solidFill>
              </a:rPr>
              <a:t>/</a:t>
            </a:r>
            <a:r>
              <a:rPr lang="en-GB" sz="1000" dirty="0" smtClean="0">
                <a:solidFill>
                  <a:srgbClr val="000000"/>
                </a:solidFill>
              </a:rPr>
              <a:t>02 </a:t>
            </a:r>
            <a:r>
              <a:rPr lang="en-GB" sz="1000" dirty="0">
                <a:solidFill>
                  <a:srgbClr val="000000"/>
                </a:solidFill>
              </a:rPr>
              <a:t>– </a:t>
            </a:r>
            <a:r>
              <a:rPr lang="en-GB" sz="1000" dirty="0" smtClean="0">
                <a:solidFill>
                  <a:srgbClr val="000000"/>
                </a:solidFill>
              </a:rPr>
              <a:t>Maltese</a:t>
            </a:r>
            <a:endParaRPr lang="en-GB" sz="1000" dirty="0">
              <a:solidFill>
                <a:srgbClr val="000000"/>
              </a:solidFill>
            </a:endParaRPr>
          </a:p>
        </p:txBody>
      </p:sp>
      <p:sp>
        <p:nvSpPr>
          <p:cNvPr id="35" name="Rectangle 34">
            <a:extLst>
              <a:ext uri="{FF2B5EF4-FFF2-40B4-BE49-F238E27FC236}">
                <a16:creationId xmlns:a16="http://schemas.microsoft.com/office/drawing/2014/main" xmlns="" id="{461B8C15-CFE3-4932-AC40-B3CE5306A6F5}"/>
              </a:ext>
            </a:extLst>
          </p:cNvPr>
          <p:cNvSpPr/>
          <p:nvPr/>
        </p:nvSpPr>
        <p:spPr>
          <a:xfrm>
            <a:off x="10484883" y="4171664"/>
            <a:ext cx="1523229" cy="938719"/>
          </a:xfrm>
          <a:prstGeom prst="rect">
            <a:avLst/>
          </a:prstGeom>
        </p:spPr>
        <p:txBody>
          <a:bodyPr wrap="square">
            <a:spAutoFit/>
          </a:bodyPr>
          <a:lstStyle/>
          <a:p>
            <a:pPr marL="171450" indent="-171450">
              <a:buSzPct val="100000"/>
              <a:buFont typeface="Arial" panose="020B0604020202020204" pitchFamily="34" charset="0"/>
              <a:buChar char="•"/>
            </a:pPr>
            <a:r>
              <a:rPr lang="en-GB" sz="900" dirty="0" smtClean="0">
                <a:solidFill>
                  <a:srgbClr val="000000"/>
                </a:solidFill>
              </a:rPr>
              <a:t>Forensic Analysis</a:t>
            </a:r>
          </a:p>
          <a:p>
            <a:pPr marL="171450" indent="-171450">
              <a:buSzPct val="100000"/>
              <a:buFont typeface="Arial" panose="020B0604020202020204" pitchFamily="34" charset="0"/>
              <a:buChar char="•"/>
            </a:pPr>
            <a:r>
              <a:rPr lang="en-GB" sz="900" dirty="0" smtClean="0">
                <a:solidFill>
                  <a:srgbClr val="000000"/>
                </a:solidFill>
              </a:rPr>
              <a:t>Portal – Live clinical use</a:t>
            </a:r>
          </a:p>
          <a:p>
            <a:pPr marL="171450" indent="-171450">
              <a:buSzPct val="100000"/>
              <a:buFont typeface="Arial" panose="020B0604020202020204" pitchFamily="34" charset="0"/>
              <a:buChar char="•"/>
            </a:pPr>
            <a:r>
              <a:rPr lang="en-GB" sz="900" dirty="0" err="1" smtClean="0">
                <a:solidFill>
                  <a:srgbClr val="000000"/>
                </a:solidFill>
              </a:rPr>
              <a:t>Appt</a:t>
            </a:r>
            <a:r>
              <a:rPr lang="en-GB" sz="900" dirty="0" smtClean="0">
                <a:solidFill>
                  <a:srgbClr val="000000"/>
                </a:solidFill>
              </a:rPr>
              <a:t> Booking Product</a:t>
            </a:r>
            <a:endParaRPr lang="en-GB" sz="900" dirty="0">
              <a:solidFill>
                <a:srgbClr val="000000"/>
              </a:solidFill>
            </a:endParaRPr>
          </a:p>
          <a:p>
            <a:pPr>
              <a:buSzPct val="100000"/>
            </a:pPr>
            <a:endParaRPr lang="en-GB" sz="1000" dirty="0">
              <a:solidFill>
                <a:srgbClr val="000000"/>
              </a:solidFill>
            </a:endParaRPr>
          </a:p>
        </p:txBody>
      </p:sp>
      <p:sp>
        <p:nvSpPr>
          <p:cNvPr id="37" name="Oval 36"/>
          <p:cNvSpPr/>
          <p:nvPr/>
        </p:nvSpPr>
        <p:spPr bwMode="gray">
          <a:xfrm flipH="1">
            <a:off x="6077062" y="3951890"/>
            <a:ext cx="187220" cy="165461"/>
          </a:xfrm>
          <a:prstGeom prst="ellipse">
            <a:avLst/>
          </a:prstGeom>
          <a:ln>
            <a:headEnd/>
            <a:tailEnd/>
          </a:ln>
        </p:spPr>
        <p:style>
          <a:lnRef idx="2">
            <a:schemeClr val="accent4"/>
          </a:lnRef>
          <a:fillRef idx="1">
            <a:schemeClr val="lt1"/>
          </a:fillRef>
          <a:effectRef idx="0">
            <a:schemeClr val="accent4"/>
          </a:effectRef>
          <a:fontRef idx="minor">
            <a:schemeClr val="dk1"/>
          </a:fontRef>
        </p:style>
        <p:txBody>
          <a:bodyPr wrap="square" lIns="88900" tIns="88900" rIns="88900" bIns="88900" rtlCol="0" anchor="ctr"/>
          <a:lstStyle/>
          <a:p>
            <a:pPr algn="ctr">
              <a:lnSpc>
                <a:spcPct val="106000"/>
              </a:lnSpc>
              <a:buFont typeface="Wingdings 2" pitchFamily="18" charset="2"/>
              <a:buNone/>
            </a:pPr>
            <a:endParaRPr lang="en-GB" sz="1050" b="1" dirty="0">
              <a:solidFill>
                <a:srgbClr val="FFFFFF"/>
              </a:solidFill>
            </a:endParaRPr>
          </a:p>
        </p:txBody>
      </p:sp>
      <p:sp>
        <p:nvSpPr>
          <p:cNvPr id="38" name="TextBox 39">
            <a:extLst>
              <a:ext uri="{FF2B5EF4-FFF2-40B4-BE49-F238E27FC236}">
                <a16:creationId xmlns:a16="http://schemas.microsoft.com/office/drawing/2014/main" xmlns="" id="{27D81846-6083-43BC-8436-A43C3A176D51}"/>
              </a:ext>
            </a:extLst>
          </p:cNvPr>
          <p:cNvSpPr txBox="1"/>
          <p:nvPr/>
        </p:nvSpPr>
        <p:spPr>
          <a:xfrm>
            <a:off x="6386036" y="3789812"/>
            <a:ext cx="1542131" cy="153888"/>
          </a:xfrm>
          <a:prstGeom prst="rect">
            <a:avLst/>
          </a:prstGeom>
          <a:noFill/>
        </p:spPr>
        <p:txBody>
          <a:bodyPr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1000"/>
              </a:spcAft>
              <a:buSzPct val="100000"/>
            </a:pPr>
            <a:r>
              <a:rPr lang="en-GB" sz="1000" dirty="0">
                <a:solidFill>
                  <a:srgbClr val="000000"/>
                </a:solidFill>
              </a:rPr>
              <a:t>16 /12 – Keeshond</a:t>
            </a:r>
          </a:p>
        </p:txBody>
      </p:sp>
      <p:sp>
        <p:nvSpPr>
          <p:cNvPr id="39" name="Rectangle 38">
            <a:extLst>
              <a:ext uri="{FF2B5EF4-FFF2-40B4-BE49-F238E27FC236}">
                <a16:creationId xmlns:a16="http://schemas.microsoft.com/office/drawing/2014/main" xmlns="" id="{60AFF232-7229-4DA3-B168-79B6B07DF770}"/>
              </a:ext>
            </a:extLst>
          </p:cNvPr>
          <p:cNvSpPr/>
          <p:nvPr/>
        </p:nvSpPr>
        <p:spPr>
          <a:xfrm>
            <a:off x="5856078" y="4073004"/>
            <a:ext cx="2844000" cy="108000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SzPct val="100000"/>
              <a:buFont typeface="Arial" panose="020B0604020202020204" pitchFamily="34" charset="0"/>
              <a:buChar char="•"/>
            </a:pPr>
            <a:r>
              <a:rPr lang="en-GB" sz="1000" dirty="0">
                <a:solidFill>
                  <a:srgbClr val="000000"/>
                </a:solidFill>
              </a:rPr>
              <a:t>GP </a:t>
            </a:r>
            <a:r>
              <a:rPr lang="en-GB" sz="900" dirty="0">
                <a:solidFill>
                  <a:srgbClr val="000000"/>
                </a:solidFill>
              </a:rPr>
              <a:t>Connect – SCAL accreditation</a:t>
            </a:r>
          </a:p>
          <a:p>
            <a:pPr marL="171450" indent="-171450">
              <a:buSzPct val="100000"/>
              <a:buFont typeface="Arial" panose="020B0604020202020204" pitchFamily="34" charset="0"/>
              <a:buChar char="•"/>
            </a:pPr>
            <a:r>
              <a:rPr lang="en-GB" sz="900" dirty="0">
                <a:solidFill>
                  <a:srgbClr val="000000"/>
                </a:solidFill>
              </a:rPr>
              <a:t>Security Hardening (ongoing)</a:t>
            </a:r>
          </a:p>
          <a:p>
            <a:pPr marL="171450" indent="-171450">
              <a:buSzPct val="100000"/>
              <a:buFont typeface="Arial" panose="020B0604020202020204" pitchFamily="34" charset="0"/>
              <a:buChar char="•"/>
            </a:pPr>
            <a:r>
              <a:rPr lang="en-GB" sz="900" dirty="0">
                <a:solidFill>
                  <a:srgbClr val="000000"/>
                </a:solidFill>
              </a:rPr>
              <a:t>Cost Optimisation (ongoing)</a:t>
            </a:r>
          </a:p>
          <a:p>
            <a:pPr marL="171450" indent="-171450">
              <a:buSzPct val="100000"/>
              <a:buFont typeface="Arial" panose="020B0604020202020204" pitchFamily="34" charset="0"/>
              <a:buChar char="•"/>
            </a:pPr>
            <a:r>
              <a:rPr lang="en-GB" sz="900" dirty="0">
                <a:solidFill>
                  <a:srgbClr val="000000"/>
                </a:solidFill>
              </a:rPr>
              <a:t>Data Provider testing enhancements</a:t>
            </a:r>
          </a:p>
          <a:p>
            <a:pPr marL="171450" indent="-171450">
              <a:buSzPct val="100000"/>
              <a:buFont typeface="Arial" panose="020B0604020202020204" pitchFamily="34" charset="0"/>
              <a:buChar char="•"/>
            </a:pPr>
            <a:r>
              <a:rPr lang="en-GB" sz="900" dirty="0">
                <a:solidFill>
                  <a:srgbClr val="000000"/>
                </a:solidFill>
              </a:rPr>
              <a:t>Document date sorting</a:t>
            </a:r>
          </a:p>
          <a:p>
            <a:pPr marL="171450" indent="-171450">
              <a:buSzPct val="100000"/>
              <a:buFont typeface="Arial" panose="020B0604020202020204" pitchFamily="34" charset="0"/>
              <a:buChar char="•"/>
            </a:pPr>
            <a:r>
              <a:rPr lang="en-GB" sz="900" dirty="0">
                <a:solidFill>
                  <a:srgbClr val="000000"/>
                </a:solidFill>
              </a:rPr>
              <a:t>Directory of Services integration</a:t>
            </a:r>
          </a:p>
          <a:p>
            <a:pPr marL="171450" indent="-171450">
              <a:buSzPct val="100000"/>
              <a:buFont typeface="Arial" panose="020B0604020202020204" pitchFamily="34" charset="0"/>
              <a:buChar char="•"/>
            </a:pPr>
            <a:r>
              <a:rPr lang="en-GB" sz="900" dirty="0">
                <a:solidFill>
                  <a:srgbClr val="000000"/>
                </a:solidFill>
              </a:rPr>
              <a:t>Clinical Portal launch for clinical safety use</a:t>
            </a:r>
          </a:p>
          <a:p>
            <a:pPr>
              <a:buSzPct val="100000"/>
            </a:pPr>
            <a:endParaRPr lang="en-GB" sz="1000" dirty="0">
              <a:solidFill>
                <a:srgbClr val="000000"/>
              </a:solidFill>
            </a:endParaRPr>
          </a:p>
        </p:txBody>
      </p:sp>
    </p:spTree>
    <p:extLst>
      <p:ext uri="{BB962C8B-B14F-4D97-AF65-F5344CB8AC3E}">
        <p14:creationId xmlns:p14="http://schemas.microsoft.com/office/powerpoint/2010/main" val="522224371"/>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4782"/>
            <a:ext cx="12192000" cy="425212"/>
          </a:xfrm>
          <a:prstGeom prst="rect">
            <a:avLst/>
          </a:prstGeom>
          <a:solidFill>
            <a:srgbClr val="00A3E0"/>
          </a:solidFill>
          <a:ln>
            <a:solidFill>
              <a:srgbClr val="00A3E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prstClr val="white"/>
                </a:solidFill>
                <a:ea typeface="Verdana" panose="020B0604030504040204" pitchFamily="34" charset="0"/>
                <a:cs typeface="Verdana" panose="020B0604030504040204" pitchFamily="34" charset="0"/>
              </a:rPr>
              <a:t>Workstream Report –Yorkshire and Humber Integrated Care Record Programme			Report Date: </a:t>
            </a:r>
            <a:r>
              <a:rPr lang="en-GB" sz="1200" dirty="0"/>
              <a:t>11 January 2021</a:t>
            </a:r>
            <a:endParaRPr lang="en-GB" sz="1200" b="1" dirty="0">
              <a:solidFill>
                <a:prstClr val="white"/>
              </a:solidFill>
              <a:ea typeface="Verdana" panose="020B0604030504040204" pitchFamily="34" charset="0"/>
              <a:cs typeface="Verdana" panose="020B0604030504040204" pitchFamily="34" charset="0"/>
            </a:endParaRPr>
          </a:p>
        </p:txBody>
      </p:sp>
      <p:sp>
        <p:nvSpPr>
          <p:cNvPr id="9" name="Rectangle 8"/>
          <p:cNvSpPr/>
          <p:nvPr/>
        </p:nvSpPr>
        <p:spPr bwMode="gray">
          <a:xfrm>
            <a:off x="62344" y="890427"/>
            <a:ext cx="6167465" cy="320576"/>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r>
              <a:rPr lang="en-GB" sz="1000" b="1" dirty="0">
                <a:solidFill>
                  <a:srgbClr val="000000"/>
                </a:solidFill>
                <a:ea typeface="Verdana" panose="020B0604030504040204" pitchFamily="34" charset="0"/>
                <a:cs typeface="Verdana" panose="020B0604030504040204" pitchFamily="34" charset="0"/>
              </a:rPr>
              <a:t>Reported by: </a:t>
            </a:r>
            <a:r>
              <a:rPr lang="en-GB" sz="1000" dirty="0">
                <a:solidFill>
                  <a:srgbClr val="000000"/>
                </a:solidFill>
                <a:ea typeface="Verdana" panose="020B0604030504040204" pitchFamily="34" charset="0"/>
                <a:cs typeface="Verdana" panose="020B0604030504040204" pitchFamily="34" charset="0"/>
              </a:rPr>
              <a:t>Tim Davey </a:t>
            </a:r>
            <a:r>
              <a:rPr lang="en-GB" sz="1000" b="1" dirty="0">
                <a:solidFill>
                  <a:srgbClr val="000000"/>
                </a:solidFill>
                <a:ea typeface="Verdana" panose="020B0604030504040204" pitchFamily="34" charset="0"/>
                <a:cs typeface="Verdana" panose="020B0604030504040204" pitchFamily="34" charset="0"/>
              </a:rPr>
              <a:t>		</a:t>
            </a:r>
          </a:p>
        </p:txBody>
      </p:sp>
      <p:sp>
        <p:nvSpPr>
          <p:cNvPr id="17" name="Rectangle 16"/>
          <p:cNvSpPr/>
          <p:nvPr/>
        </p:nvSpPr>
        <p:spPr>
          <a:xfrm>
            <a:off x="62343" y="479218"/>
            <a:ext cx="8810723" cy="352971"/>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400" b="1" dirty="0">
                <a:solidFill>
                  <a:srgbClr val="FF0000"/>
                </a:solidFill>
                <a:ea typeface="Verdana" panose="020B0604030504040204" pitchFamily="34" charset="0"/>
                <a:cs typeface="Verdana" panose="020B0604030504040204" pitchFamily="34" charset="0"/>
              </a:rPr>
              <a:t>Technology headlines</a:t>
            </a:r>
            <a:endParaRPr lang="en-GB" sz="1400" dirty="0">
              <a:solidFill>
                <a:srgbClr val="FF0000"/>
              </a:solidFill>
              <a:ea typeface="Verdana" panose="020B0604030504040204" pitchFamily="34" charset="0"/>
              <a:cs typeface="Verdana" panose="020B0604030504040204" pitchFamily="34" charset="0"/>
            </a:endParaRPr>
          </a:p>
        </p:txBody>
      </p:sp>
      <p:sp>
        <p:nvSpPr>
          <p:cNvPr id="26" name="Rectangle 25"/>
          <p:cNvSpPr/>
          <p:nvPr/>
        </p:nvSpPr>
        <p:spPr>
          <a:xfrm>
            <a:off x="8873067" y="487925"/>
            <a:ext cx="1740000" cy="344263"/>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000" b="1" dirty="0">
                <a:solidFill>
                  <a:srgbClr val="000000"/>
                </a:solidFill>
                <a:ea typeface="Verdana" panose="020B0604030504040204" pitchFamily="34" charset="0"/>
                <a:cs typeface="Verdana" panose="020B0604030504040204" pitchFamily="34" charset="0"/>
              </a:rPr>
              <a:t>Overall Status:</a:t>
            </a:r>
          </a:p>
        </p:txBody>
      </p:sp>
      <p:sp>
        <p:nvSpPr>
          <p:cNvPr id="27" name="Rectangle 26"/>
          <p:cNvSpPr/>
          <p:nvPr/>
        </p:nvSpPr>
        <p:spPr>
          <a:xfrm>
            <a:off x="10613067" y="472014"/>
            <a:ext cx="1447643" cy="342899"/>
          </a:xfrm>
          <a:prstGeom prst="rect">
            <a:avLst/>
          </a:prstGeom>
          <a:solidFill>
            <a:schemeClr val="accent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GB" sz="1200" b="1" dirty="0">
              <a:solidFill>
                <a:srgbClr val="000000"/>
              </a:solidFill>
              <a:ea typeface="Verdana" panose="020B0604030504040204" pitchFamily="34" charset="0"/>
              <a:cs typeface="Verdana" panose="020B0604030504040204" pitchFamily="34" charset="0"/>
            </a:endParaRPr>
          </a:p>
        </p:txBody>
      </p:sp>
      <p:sp>
        <p:nvSpPr>
          <p:cNvPr id="15" name="Rectangle 14"/>
          <p:cNvSpPr/>
          <p:nvPr/>
        </p:nvSpPr>
        <p:spPr bwMode="gray">
          <a:xfrm>
            <a:off x="6252841" y="880905"/>
            <a:ext cx="5821789" cy="320576"/>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r>
              <a:rPr lang="en-GB" sz="1000" b="1" dirty="0">
                <a:solidFill>
                  <a:srgbClr val="000000"/>
                </a:solidFill>
                <a:ea typeface="Verdana" panose="020B0604030504040204" pitchFamily="34" charset="0"/>
                <a:cs typeface="Verdana" panose="020B0604030504040204" pitchFamily="34" charset="0"/>
              </a:rPr>
              <a:t>Assured by: </a:t>
            </a:r>
            <a:r>
              <a:rPr lang="en-GB" sz="1000" dirty="0">
                <a:solidFill>
                  <a:srgbClr val="000000"/>
                </a:solidFill>
                <a:ea typeface="Verdana" panose="020B0604030504040204" pitchFamily="34" charset="0"/>
                <a:cs typeface="Verdana" panose="020B0604030504040204" pitchFamily="34" charset="0"/>
              </a:rPr>
              <a:t>Julia Millman</a:t>
            </a:r>
            <a:r>
              <a:rPr lang="en-GB" sz="1000" b="1" dirty="0">
                <a:solidFill>
                  <a:srgbClr val="000000"/>
                </a:solidFill>
                <a:ea typeface="Verdana" panose="020B0604030504040204" pitchFamily="34" charset="0"/>
                <a:cs typeface="Verdana" panose="020B0604030504040204" pitchFamily="34" charset="0"/>
              </a:rPr>
              <a:t>				</a:t>
            </a:r>
          </a:p>
        </p:txBody>
      </p:sp>
      <p:graphicFrame>
        <p:nvGraphicFramePr>
          <p:cNvPr id="18" name="Table 17"/>
          <p:cNvGraphicFramePr>
            <a:graphicFrameLocks noGrp="1"/>
          </p:cNvGraphicFramePr>
          <p:nvPr/>
        </p:nvGraphicFramePr>
        <p:xfrm>
          <a:off x="140721" y="1267473"/>
          <a:ext cx="11929359" cy="4512203"/>
        </p:xfrm>
        <a:graphic>
          <a:graphicData uri="http://schemas.openxmlformats.org/drawingml/2006/table">
            <a:tbl>
              <a:tblPr>
                <a:tableStyleId>{8799B23B-EC83-4686-B30A-512413B5E67A}</a:tableStyleId>
              </a:tblPr>
              <a:tblGrid>
                <a:gridCol w="2348596">
                  <a:extLst>
                    <a:ext uri="{9D8B030D-6E8A-4147-A177-3AD203B41FA5}">
                      <a16:colId xmlns:a16="http://schemas.microsoft.com/office/drawing/2014/main" xmlns="" val="2321442881"/>
                    </a:ext>
                  </a:extLst>
                </a:gridCol>
                <a:gridCol w="836909">
                  <a:extLst>
                    <a:ext uri="{9D8B030D-6E8A-4147-A177-3AD203B41FA5}">
                      <a16:colId xmlns:a16="http://schemas.microsoft.com/office/drawing/2014/main" xmlns="" val="3953097038"/>
                    </a:ext>
                  </a:extLst>
                </a:gridCol>
                <a:gridCol w="3309706">
                  <a:extLst>
                    <a:ext uri="{9D8B030D-6E8A-4147-A177-3AD203B41FA5}">
                      <a16:colId xmlns:a16="http://schemas.microsoft.com/office/drawing/2014/main" xmlns="" val="3566525515"/>
                    </a:ext>
                  </a:extLst>
                </a:gridCol>
                <a:gridCol w="4097535">
                  <a:extLst>
                    <a:ext uri="{9D8B030D-6E8A-4147-A177-3AD203B41FA5}">
                      <a16:colId xmlns:a16="http://schemas.microsoft.com/office/drawing/2014/main" xmlns="" val="3314289675"/>
                    </a:ext>
                  </a:extLst>
                </a:gridCol>
                <a:gridCol w="1336613">
                  <a:extLst>
                    <a:ext uri="{9D8B030D-6E8A-4147-A177-3AD203B41FA5}">
                      <a16:colId xmlns:a16="http://schemas.microsoft.com/office/drawing/2014/main" xmlns="" val="1318646577"/>
                    </a:ext>
                  </a:extLst>
                </a:gridCol>
              </a:tblGrid>
              <a:tr h="431125">
                <a:tc>
                  <a:txBody>
                    <a:bodyPr/>
                    <a:lstStyle/>
                    <a:p>
                      <a:pPr algn="l"/>
                      <a:r>
                        <a:rPr lang="en-GB" sz="1200" b="1" baseline="0" dirty="0">
                          <a:solidFill>
                            <a:schemeClr val="bg1"/>
                          </a:solidFill>
                        </a:rPr>
                        <a:t>Activities</a:t>
                      </a:r>
                      <a:endParaRPr lang="en-GB" sz="12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algn="ctr"/>
                      <a:r>
                        <a:rPr lang="en-GB" sz="1200" b="1" dirty="0">
                          <a:solidFill>
                            <a:schemeClr val="bg1"/>
                          </a:solidFill>
                        </a:rPr>
                        <a:t>RAG status</a:t>
                      </a:r>
                      <a:endParaRPr lang="en-GB" sz="12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lvl="0" algn="l"/>
                      <a:r>
                        <a:rPr lang="en-GB" sz="1200" b="1" dirty="0">
                          <a:solidFill>
                            <a:schemeClr val="bg1"/>
                          </a:solidFill>
                        </a:rPr>
                        <a:t>Progress</a:t>
                      </a:r>
                      <a:endParaRPr lang="en-GB" sz="12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lvl="0" algn="l"/>
                      <a:r>
                        <a:rPr lang="en-GB" sz="1200" b="1" dirty="0">
                          <a:solidFill>
                            <a:schemeClr val="bg1"/>
                          </a:solidFill>
                          <a:latin typeface="+mj-lt"/>
                          <a:ea typeface="Verdana" panose="020B0604030504040204" pitchFamily="34" charset="0"/>
                          <a:cs typeface="Verdana" panose="020B0604030504040204" pitchFamily="34" charset="0"/>
                        </a:rPr>
                        <a:t>Planned activities</a:t>
                      </a:r>
                    </a:p>
                  </a:txBody>
                  <a:tcPr anchor="ctr">
                    <a:solidFill>
                      <a:srgbClr val="00A3E0"/>
                    </a:solidFill>
                  </a:tcPr>
                </a:tc>
                <a:tc>
                  <a:txBody>
                    <a:bodyPr/>
                    <a:lstStyle/>
                    <a:p>
                      <a:pPr marL="0" algn="l" defTabSz="914400" rtl="0" eaLnBrk="1" latinLnBrk="0" hangingPunct="1"/>
                      <a:r>
                        <a:rPr lang="en-GB" sz="1200" b="1" kern="1200" dirty="0">
                          <a:solidFill>
                            <a:schemeClr val="bg1"/>
                          </a:solidFill>
                        </a:rPr>
                        <a:t>Blockers</a:t>
                      </a:r>
                      <a:endParaRPr lang="en-GB" sz="1200" b="1" kern="1200" dirty="0">
                        <a:solidFill>
                          <a:schemeClr val="bg1"/>
                        </a:solidFill>
                        <a:latin typeface="+mn-lt"/>
                        <a:ea typeface="+mn-ea"/>
                        <a:cs typeface="+mn-cs"/>
                      </a:endParaRPr>
                    </a:p>
                  </a:txBody>
                  <a:tcPr anchor="ctr">
                    <a:solidFill>
                      <a:srgbClr val="00A3E0"/>
                    </a:solidFill>
                  </a:tcPr>
                </a:tc>
                <a:extLst>
                  <a:ext uri="{0D108BD9-81ED-4DB2-BD59-A6C34878D82A}">
                    <a16:rowId xmlns:a16="http://schemas.microsoft.com/office/drawing/2014/main" xmlns="" val="2999985941"/>
                  </a:ext>
                </a:extLst>
              </a:tr>
              <a:tr h="1638274">
                <a:tc>
                  <a:txBody>
                    <a:bodyPr/>
                    <a:lstStyle/>
                    <a:p>
                      <a:pPr marL="171450" indent="-171450">
                        <a:buFont typeface="Wingdings" panose="05000000000000000000" pitchFamily="2" charset="2"/>
                        <a:buChar char="ü"/>
                      </a:pPr>
                      <a:r>
                        <a:rPr lang="en-GB" sz="900" b="1" baseline="0" dirty="0">
                          <a:solidFill>
                            <a:schemeClr val="tx1"/>
                          </a:solidFill>
                          <a:latin typeface="+mn-lt"/>
                          <a:ea typeface="Verdana" panose="020B0604030504040204" pitchFamily="34" charset="0"/>
                          <a:cs typeface="Verdana" panose="020B0604030504040204" pitchFamily="34" charset="0"/>
                        </a:rPr>
                        <a:t>SoS Product development</a:t>
                      </a: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chemeClr val="accent1"/>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Keeshond release delivered, and Labrador release imminent. See summary page for details, but key items include completion of development for all aspects of GP Connect (including structured data), and initial (limited) release of the YHCR Portal.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noProof="0" dirty="0">
                          <a:solidFill>
                            <a:schemeClr val="tx1"/>
                          </a:solidFill>
                          <a:latin typeface="+mn-lt"/>
                          <a:ea typeface="Verdana" panose="020B0604030504040204" pitchFamily="34" charset="0"/>
                          <a:cs typeface="Verdana" panose="020B0604030504040204" pitchFamily="34" charset="0"/>
                        </a:rPr>
                        <a:t>111 First – continued good progress on developing booking and slot-creation screens. Engagement started with front-line clinicians. Also engagement started with NHS-Digital, with a view to certifying against Care Connect standards and providing a mechanism for SPA to make EDDI bookings</a:t>
                      </a:r>
                    </a:p>
                  </a:txBody>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Ongoing work on 111 First – based on clinical engagement and alignment with NHS Digital as per previous column</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Continued work on YHCR Portal – enhancing functionality, and preparing for wider rollout</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Continuing discussions with TPP regarding access to Community Data (</a:t>
                      </a:r>
                      <a:r>
                        <a:rPr lang="en-GB" sz="900" kern="1200" baseline="0" dirty="0" err="1">
                          <a:solidFill>
                            <a:schemeClr val="tx1"/>
                          </a:solidFill>
                          <a:latin typeface="+mn-lt"/>
                          <a:ea typeface="Verdana" panose="020B0604030504040204" pitchFamily="34" charset="0"/>
                          <a:cs typeface="Verdana" panose="020B0604030504040204" pitchFamily="34" charset="0"/>
                        </a:rPr>
                        <a:t>eg</a:t>
                      </a:r>
                      <a:r>
                        <a:rPr lang="en-GB" sz="900" kern="1200" baseline="0" dirty="0">
                          <a:solidFill>
                            <a:schemeClr val="tx1"/>
                          </a:solidFill>
                          <a:latin typeface="+mn-lt"/>
                          <a:ea typeface="Verdana" panose="020B0604030504040204" pitchFamily="34" charset="0"/>
                          <a:cs typeface="Verdana" panose="020B0604030504040204" pitchFamily="34" charset="0"/>
                        </a:rPr>
                        <a:t> for </a:t>
                      </a:r>
                      <a:r>
                        <a:rPr lang="en-GB" sz="900" kern="1200" baseline="0" dirty="0" err="1">
                          <a:solidFill>
                            <a:schemeClr val="tx1"/>
                          </a:solidFill>
                          <a:latin typeface="+mn-lt"/>
                          <a:ea typeface="Verdana" panose="020B0604030504040204" pitchFamily="34" charset="0"/>
                          <a:cs typeface="Verdana" panose="020B0604030504040204" pitchFamily="34" charset="0"/>
                        </a:rPr>
                        <a:t>EoL</a:t>
                      </a:r>
                      <a:r>
                        <a:rPr lang="en-GB" sz="900" kern="1200" baseline="0" dirty="0">
                          <a:solidFill>
                            <a:schemeClr val="tx1"/>
                          </a:solidFill>
                          <a:latin typeface="+mn-lt"/>
                          <a:ea typeface="Verdana" panose="020B0604030504040204" pitchFamily="34" charset="0"/>
                          <a:cs typeface="Verdana" panose="020B0604030504040204" pitchFamily="34" charset="0"/>
                        </a:rPr>
                        <a:t>)</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Review of future roadmap for development. Initial scope now essentially complete, so reviewing priorities based on latest funding and clinical objectives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chemeClr val="tx1"/>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3803946386"/>
                  </a:ext>
                </a:extLst>
              </a:tr>
              <a:tr h="86224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a:solidFill>
                            <a:schemeClr val="tx1"/>
                          </a:solidFill>
                          <a:latin typeface="+mn-lt"/>
                          <a:ea typeface="Verdana" panose="020B0604030504040204" pitchFamily="34" charset="0"/>
                          <a:cs typeface="Verdana" panose="020B0604030504040204" pitchFamily="34" charset="0"/>
                        </a:rPr>
                        <a:t>Security</a:t>
                      </a: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rgbClr val="86BC25"/>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a:solidFill>
                            <a:schemeClr val="tx1"/>
                          </a:solidFill>
                          <a:latin typeface="+mn-lt"/>
                          <a:ea typeface="Verdana" panose="020B0604030504040204" pitchFamily="34" charset="0"/>
                          <a:cs typeface="Verdana" panose="020B0604030504040204" pitchFamily="34" charset="0"/>
                        </a:rPr>
                        <a:t>Plans defined and formal security accreditation work  now begun</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a:solidFill>
                            <a:schemeClr val="tx1"/>
                          </a:solidFill>
                          <a:latin typeface="+mn-lt"/>
                          <a:ea typeface="Verdana" panose="020B0604030504040204" pitchFamily="34" charset="0"/>
                          <a:cs typeface="Verdana" panose="020B0604030504040204" pitchFamily="34" charset="0"/>
                        </a:rPr>
                        <a:t>Internal testing with “app check” scanning tool largely complete, and external pen-tests booked</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a:solidFill>
                            <a:schemeClr val="tx1"/>
                          </a:solidFill>
                          <a:latin typeface="+mn-lt"/>
                          <a:ea typeface="Verdana" panose="020B0604030504040204" pitchFamily="34" charset="0"/>
                          <a:cs typeface="Verdana" panose="020B0604030504040204" pitchFamily="34" charset="0"/>
                        </a:rPr>
                        <a:t>Worked beginning on other security accreditations</a:t>
                      </a:r>
                    </a:p>
                  </a:txBody>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a:solidFill>
                            <a:schemeClr val="tx1"/>
                          </a:solidFill>
                          <a:latin typeface="+mn-lt"/>
                          <a:ea typeface="Verdana" panose="020B0604030504040204" pitchFamily="34" charset="0"/>
                          <a:cs typeface="Verdana" panose="020B0604030504040204" pitchFamily="34" charset="0"/>
                        </a:rPr>
                        <a:t>Completing manual penetration test</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a:solidFill>
                            <a:schemeClr val="tx1"/>
                          </a:solidFill>
                          <a:latin typeface="+mn-lt"/>
                          <a:ea typeface="Verdana" panose="020B0604030504040204" pitchFamily="34" charset="0"/>
                          <a:cs typeface="Verdana" panose="020B0604030504040204" pitchFamily="34" charset="0"/>
                        </a:rPr>
                        <a:t>Progressing accreditation / assurance frameworks now core infrastructure stabilising e.g. CAF, Cyber Essentials, CSA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2059323069"/>
                  </a:ext>
                </a:extLst>
              </a:tr>
              <a:tr h="344900">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a:solidFill>
                            <a:schemeClr val="tx1"/>
                          </a:solidFill>
                          <a:latin typeface="+mn-lt"/>
                          <a:ea typeface="Verdana" panose="020B0604030504040204" pitchFamily="34" charset="0"/>
                          <a:cs typeface="Verdana" panose="020B0604030504040204" pitchFamily="34" charset="0"/>
                        </a:rPr>
                        <a:t>National Services</a:t>
                      </a: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chemeClr val="accent1"/>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Humber almost complete with SCAL process for approval of their GP Connect HTML viewer</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YHCR development of GP Connect Structured and Extended Structured data due to be implemented with Labrador release</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a:solidFill>
                            <a:schemeClr val="tx1"/>
                          </a:solidFill>
                          <a:latin typeface="+mn-lt"/>
                          <a:ea typeface="Verdana" panose="020B0604030504040204" pitchFamily="34" charset="0"/>
                          <a:cs typeface="Verdana" panose="020B0604030504040204" pitchFamily="34" charset="0"/>
                        </a:rPr>
                        <a:t>Engagement begun to gain accreditation for Care Connect and EDDI bookings</a:t>
                      </a:r>
                    </a:p>
                  </a:txBody>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Completing SCAL accreditation for the GP Connect Structured and Extended Structured datasets.</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Further work with GP Connect viewers – </a:t>
                      </a:r>
                      <a:r>
                        <a:rPr lang="en-GB" sz="900" kern="1200" baseline="0" dirty="0" err="1">
                          <a:solidFill>
                            <a:schemeClr val="tx1"/>
                          </a:solidFill>
                          <a:latin typeface="+mn-lt"/>
                          <a:ea typeface="Verdana" panose="020B0604030504040204" pitchFamily="34" charset="0"/>
                          <a:cs typeface="Verdana" panose="020B0604030504040204" pitchFamily="34" charset="0"/>
                        </a:rPr>
                        <a:t>eg</a:t>
                      </a:r>
                      <a:r>
                        <a:rPr lang="en-GB" sz="900" kern="1200" baseline="0" dirty="0">
                          <a:solidFill>
                            <a:schemeClr val="tx1"/>
                          </a:solidFill>
                          <a:latin typeface="+mn-lt"/>
                          <a:ea typeface="Verdana" panose="020B0604030504040204" pitchFamily="34" charset="0"/>
                          <a:cs typeface="Verdana" panose="020B0604030504040204" pitchFamily="34" charset="0"/>
                        </a:rPr>
                        <a:t> completing NLAG accreditation and scoping work to use YHCR Portal as a viewer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3904942153"/>
                  </a:ext>
                </a:extLst>
              </a:tr>
              <a:tr h="48468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a:solidFill>
                            <a:schemeClr val="tx1"/>
                          </a:solidFill>
                          <a:latin typeface="+mn-lt"/>
                          <a:ea typeface="Verdana" panose="020B0604030504040204" pitchFamily="34" charset="0"/>
                          <a:cs typeface="Verdana" panose="020B0604030504040204" pitchFamily="34" charset="0"/>
                        </a:rPr>
                        <a:t>Transition to GCP</a:t>
                      </a: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rgbClr val="86BC25"/>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Ongoing progress on integration and networking activities in readiness for the switchover. Currently in the final stages of confirming and testing</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Complete final switch over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4096985849"/>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12192000" cy="425212"/>
          </a:xfrm>
          <a:prstGeom prst="rect">
            <a:avLst/>
          </a:prstGeom>
          <a:solidFill>
            <a:srgbClr val="00A3E0"/>
          </a:solidFill>
          <a:ln>
            <a:solidFill>
              <a:srgbClr val="00A3E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prstClr val="white"/>
                </a:solidFill>
                <a:ea typeface="Verdana" panose="020B0604030504040204" pitchFamily="34" charset="0"/>
                <a:cs typeface="Verdana" panose="020B0604030504040204" pitchFamily="34" charset="0"/>
              </a:rPr>
              <a:t>Workstream Report –Yorkshire and Humber Integrated Care Record Programme			Report Date: </a:t>
            </a:r>
            <a:r>
              <a:rPr lang="en-GB" sz="1200" dirty="0"/>
              <a:t>11 January 2021</a:t>
            </a:r>
            <a:endParaRPr lang="en-GB" sz="1200" b="1" dirty="0">
              <a:solidFill>
                <a:prstClr val="white"/>
              </a:solidFill>
              <a:ea typeface="Verdana" panose="020B0604030504040204" pitchFamily="34" charset="0"/>
              <a:cs typeface="Verdana" panose="020B0604030504040204" pitchFamily="34" charset="0"/>
            </a:endParaRPr>
          </a:p>
        </p:txBody>
      </p:sp>
      <p:sp>
        <p:nvSpPr>
          <p:cNvPr id="9" name="Rectangle 8"/>
          <p:cNvSpPr/>
          <p:nvPr/>
        </p:nvSpPr>
        <p:spPr bwMode="gray">
          <a:xfrm>
            <a:off x="62344" y="895209"/>
            <a:ext cx="6167465" cy="320576"/>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r>
              <a:rPr lang="en-GB" sz="1000" b="1" dirty="0">
                <a:solidFill>
                  <a:srgbClr val="000000"/>
                </a:solidFill>
                <a:ea typeface="Verdana" panose="020B0604030504040204" pitchFamily="34" charset="0"/>
                <a:cs typeface="Verdana" panose="020B0604030504040204" pitchFamily="34" charset="0"/>
              </a:rPr>
              <a:t>Reported by: </a:t>
            </a:r>
            <a:r>
              <a:rPr lang="en-GB" sz="1000" dirty="0">
                <a:solidFill>
                  <a:srgbClr val="000000"/>
                </a:solidFill>
                <a:ea typeface="Verdana" panose="020B0604030504040204" pitchFamily="34" charset="0"/>
                <a:cs typeface="Verdana" panose="020B0604030504040204" pitchFamily="34" charset="0"/>
              </a:rPr>
              <a:t>Kunle Sadare</a:t>
            </a:r>
            <a:r>
              <a:rPr lang="en-GB" sz="1000" b="1" dirty="0">
                <a:solidFill>
                  <a:srgbClr val="000000"/>
                </a:solidFill>
                <a:ea typeface="Verdana" panose="020B0604030504040204" pitchFamily="34" charset="0"/>
                <a:cs typeface="Verdana" panose="020B0604030504040204" pitchFamily="34" charset="0"/>
              </a:rPr>
              <a:t>	</a:t>
            </a:r>
          </a:p>
        </p:txBody>
      </p:sp>
      <p:sp>
        <p:nvSpPr>
          <p:cNvPr id="17" name="Rectangle 16"/>
          <p:cNvSpPr/>
          <p:nvPr/>
        </p:nvSpPr>
        <p:spPr>
          <a:xfrm>
            <a:off x="62343" y="484000"/>
            <a:ext cx="8810723" cy="352971"/>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400" b="1" dirty="0">
                <a:solidFill>
                  <a:srgbClr val="FF0000"/>
                </a:solidFill>
                <a:ea typeface="Verdana" panose="020B0604030504040204" pitchFamily="34" charset="0"/>
                <a:cs typeface="Verdana" panose="020B0604030504040204" pitchFamily="34" charset="0"/>
              </a:rPr>
              <a:t>Testing headlines</a:t>
            </a:r>
            <a:endParaRPr lang="en-GB" sz="1400" dirty="0">
              <a:solidFill>
                <a:srgbClr val="FF0000"/>
              </a:solidFill>
              <a:ea typeface="Verdana" panose="020B0604030504040204" pitchFamily="34" charset="0"/>
              <a:cs typeface="Verdana" panose="020B0604030504040204" pitchFamily="34" charset="0"/>
            </a:endParaRPr>
          </a:p>
        </p:txBody>
      </p:sp>
      <p:sp>
        <p:nvSpPr>
          <p:cNvPr id="26" name="Rectangle 25"/>
          <p:cNvSpPr/>
          <p:nvPr/>
        </p:nvSpPr>
        <p:spPr>
          <a:xfrm>
            <a:off x="8873067" y="492707"/>
            <a:ext cx="1740000" cy="344263"/>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000" b="1" dirty="0">
                <a:solidFill>
                  <a:srgbClr val="000000"/>
                </a:solidFill>
                <a:ea typeface="Verdana" panose="020B0604030504040204" pitchFamily="34" charset="0"/>
                <a:cs typeface="Verdana" panose="020B0604030504040204" pitchFamily="34" charset="0"/>
              </a:rPr>
              <a:t>Overall Status:</a:t>
            </a:r>
          </a:p>
        </p:txBody>
      </p:sp>
      <p:sp>
        <p:nvSpPr>
          <p:cNvPr id="27" name="Rectangle 26"/>
          <p:cNvSpPr/>
          <p:nvPr/>
        </p:nvSpPr>
        <p:spPr>
          <a:xfrm>
            <a:off x="10613067" y="488761"/>
            <a:ext cx="1447643" cy="342899"/>
          </a:xfrm>
          <a:prstGeom prst="rect">
            <a:avLst/>
          </a:prstGeom>
          <a:solidFill>
            <a:schemeClr val="accent1"/>
          </a:solidFill>
          <a:ln w="1905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GB" sz="1200" b="1" dirty="0">
              <a:solidFill>
                <a:srgbClr val="000000"/>
              </a:solidFill>
              <a:ea typeface="Verdana" panose="020B0604030504040204" pitchFamily="34" charset="0"/>
              <a:cs typeface="Verdana" panose="020B0604030504040204" pitchFamily="34" charset="0"/>
            </a:endParaRPr>
          </a:p>
        </p:txBody>
      </p:sp>
      <p:sp>
        <p:nvSpPr>
          <p:cNvPr id="15" name="Rectangle 14"/>
          <p:cNvSpPr/>
          <p:nvPr/>
        </p:nvSpPr>
        <p:spPr bwMode="gray">
          <a:xfrm>
            <a:off x="6238921" y="900772"/>
            <a:ext cx="5821789" cy="320576"/>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r>
              <a:rPr lang="en-GB" sz="1000" b="1" dirty="0">
                <a:solidFill>
                  <a:srgbClr val="000000"/>
                </a:solidFill>
                <a:ea typeface="Verdana" panose="020B0604030504040204" pitchFamily="34" charset="0"/>
                <a:cs typeface="Verdana" panose="020B0604030504040204" pitchFamily="34" charset="0"/>
              </a:rPr>
              <a:t>Assured by: </a:t>
            </a:r>
            <a:r>
              <a:rPr lang="en-GB" sz="1000" dirty="0">
                <a:solidFill>
                  <a:srgbClr val="000000"/>
                </a:solidFill>
                <a:ea typeface="Verdana" panose="020B0604030504040204" pitchFamily="34" charset="0"/>
                <a:cs typeface="Verdana" panose="020B0604030504040204" pitchFamily="34" charset="0"/>
              </a:rPr>
              <a:t>Julia Millman</a:t>
            </a:r>
            <a:r>
              <a:rPr lang="en-GB" sz="1000" b="1" dirty="0">
                <a:solidFill>
                  <a:srgbClr val="000000"/>
                </a:solidFill>
                <a:ea typeface="Verdana" panose="020B0604030504040204" pitchFamily="34" charset="0"/>
                <a:cs typeface="Verdana" panose="020B0604030504040204" pitchFamily="34" charset="0"/>
              </a:rPr>
              <a:t>				</a:t>
            </a:r>
          </a:p>
        </p:txBody>
      </p:sp>
      <p:graphicFrame>
        <p:nvGraphicFramePr>
          <p:cNvPr id="18" name="Table 17"/>
          <p:cNvGraphicFramePr>
            <a:graphicFrameLocks noGrp="1"/>
          </p:cNvGraphicFramePr>
          <p:nvPr>
            <p:extLst>
              <p:ext uri="{D42A27DB-BD31-4B8C-83A1-F6EECF244321}">
                <p14:modId xmlns:p14="http://schemas.microsoft.com/office/powerpoint/2010/main" val="1663066099"/>
              </p:ext>
            </p:extLst>
          </p:nvPr>
        </p:nvGraphicFramePr>
        <p:xfrm>
          <a:off x="62343" y="1272255"/>
          <a:ext cx="11991728" cy="4142289"/>
        </p:xfrm>
        <a:graphic>
          <a:graphicData uri="http://schemas.openxmlformats.org/drawingml/2006/table">
            <a:tbl>
              <a:tblPr>
                <a:tableStyleId>{8799B23B-EC83-4686-B30A-512413B5E67A}</a:tableStyleId>
              </a:tblPr>
              <a:tblGrid>
                <a:gridCol w="1621806">
                  <a:extLst>
                    <a:ext uri="{9D8B030D-6E8A-4147-A177-3AD203B41FA5}">
                      <a16:colId xmlns:a16="http://schemas.microsoft.com/office/drawing/2014/main" xmlns="" val="2321442881"/>
                    </a:ext>
                  </a:extLst>
                </a:gridCol>
                <a:gridCol w="749085">
                  <a:extLst>
                    <a:ext uri="{9D8B030D-6E8A-4147-A177-3AD203B41FA5}">
                      <a16:colId xmlns:a16="http://schemas.microsoft.com/office/drawing/2014/main" xmlns="" val="3953097038"/>
                    </a:ext>
                  </a:extLst>
                </a:gridCol>
                <a:gridCol w="4375688">
                  <a:extLst>
                    <a:ext uri="{9D8B030D-6E8A-4147-A177-3AD203B41FA5}">
                      <a16:colId xmlns:a16="http://schemas.microsoft.com/office/drawing/2014/main" xmlns="" val="3566525515"/>
                    </a:ext>
                  </a:extLst>
                </a:gridCol>
                <a:gridCol w="4117383">
                  <a:extLst>
                    <a:ext uri="{9D8B030D-6E8A-4147-A177-3AD203B41FA5}">
                      <a16:colId xmlns:a16="http://schemas.microsoft.com/office/drawing/2014/main" xmlns="" val="3314289675"/>
                    </a:ext>
                  </a:extLst>
                </a:gridCol>
                <a:gridCol w="1127766">
                  <a:extLst>
                    <a:ext uri="{9D8B030D-6E8A-4147-A177-3AD203B41FA5}">
                      <a16:colId xmlns:a16="http://schemas.microsoft.com/office/drawing/2014/main" xmlns="" val="1318646577"/>
                    </a:ext>
                  </a:extLst>
                </a:gridCol>
              </a:tblGrid>
              <a:tr h="431125">
                <a:tc>
                  <a:txBody>
                    <a:bodyPr/>
                    <a:lstStyle/>
                    <a:p>
                      <a:pPr algn="l"/>
                      <a:r>
                        <a:rPr lang="en-GB" sz="1200" b="1" baseline="0" dirty="0">
                          <a:solidFill>
                            <a:schemeClr val="bg1"/>
                          </a:solidFill>
                        </a:rPr>
                        <a:t>Activities</a:t>
                      </a:r>
                      <a:endParaRPr lang="en-GB" sz="12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algn="ctr"/>
                      <a:r>
                        <a:rPr lang="en-GB" sz="1200" b="1" dirty="0">
                          <a:solidFill>
                            <a:schemeClr val="bg1"/>
                          </a:solidFill>
                        </a:rPr>
                        <a:t>RAG status</a:t>
                      </a:r>
                      <a:endParaRPr lang="en-GB" sz="12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marL="171450" lvl="0" indent="-171450" algn="l">
                        <a:buFont typeface="Arial" panose="020B0604020202020204" pitchFamily="34" charset="0"/>
                        <a:buChar char="•"/>
                      </a:pPr>
                      <a:r>
                        <a:rPr lang="en-GB" sz="1200" b="1" dirty="0">
                          <a:solidFill>
                            <a:schemeClr val="bg1"/>
                          </a:solidFill>
                        </a:rPr>
                        <a:t>Progress</a:t>
                      </a:r>
                      <a:endParaRPr lang="en-GB" sz="12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marL="171450" lvl="0" indent="-171450" algn="l">
                        <a:buFont typeface="Arial" panose="020B0604020202020204" pitchFamily="34" charset="0"/>
                        <a:buChar char="•"/>
                      </a:pPr>
                      <a:r>
                        <a:rPr lang="en-GB" sz="1200" b="1" dirty="0" smtClean="0">
                          <a:solidFill>
                            <a:schemeClr val="bg1"/>
                          </a:solidFill>
                          <a:latin typeface="+mj-lt"/>
                          <a:ea typeface="Verdana" panose="020B0604030504040204" pitchFamily="34" charset="0"/>
                          <a:cs typeface="Verdana" panose="020B0604030504040204" pitchFamily="34" charset="0"/>
                        </a:rPr>
                        <a:t>Planned </a:t>
                      </a:r>
                      <a:r>
                        <a:rPr lang="en-GB" sz="1200" b="1" dirty="0">
                          <a:solidFill>
                            <a:schemeClr val="bg1"/>
                          </a:solidFill>
                          <a:latin typeface="+mj-lt"/>
                          <a:ea typeface="Verdana" panose="020B0604030504040204" pitchFamily="34" charset="0"/>
                          <a:cs typeface="Verdana" panose="020B0604030504040204" pitchFamily="34" charset="0"/>
                        </a:rPr>
                        <a:t>activities</a:t>
                      </a:r>
                    </a:p>
                  </a:txBody>
                  <a:tcPr anchor="ctr">
                    <a:solidFill>
                      <a:srgbClr val="00A3E0"/>
                    </a:solidFill>
                  </a:tcPr>
                </a:tc>
                <a:tc>
                  <a:txBody>
                    <a:bodyPr/>
                    <a:lstStyle/>
                    <a:p>
                      <a:pPr marL="0" algn="l" defTabSz="914400" rtl="0" eaLnBrk="1" latinLnBrk="0" hangingPunct="1"/>
                      <a:r>
                        <a:rPr lang="en-GB" sz="1200" b="1" kern="1200" dirty="0">
                          <a:solidFill>
                            <a:schemeClr val="bg1"/>
                          </a:solidFill>
                        </a:rPr>
                        <a:t>Blockers</a:t>
                      </a:r>
                      <a:endParaRPr lang="en-GB" sz="1200" b="1" kern="1200" dirty="0">
                        <a:solidFill>
                          <a:schemeClr val="bg1"/>
                        </a:solidFill>
                        <a:latin typeface="+mn-lt"/>
                        <a:ea typeface="+mn-ea"/>
                        <a:cs typeface="+mn-cs"/>
                      </a:endParaRPr>
                    </a:p>
                  </a:txBody>
                  <a:tcPr anchor="ctr">
                    <a:solidFill>
                      <a:srgbClr val="00A3E0"/>
                    </a:solidFill>
                  </a:tcPr>
                </a:tc>
                <a:extLst>
                  <a:ext uri="{0D108BD9-81ED-4DB2-BD59-A6C34878D82A}">
                    <a16:rowId xmlns:a16="http://schemas.microsoft.com/office/drawing/2014/main" xmlns="" val="2999985941"/>
                  </a:ext>
                </a:extLst>
              </a:tr>
              <a:tr h="48468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a:solidFill>
                            <a:schemeClr val="tx1"/>
                          </a:solidFill>
                          <a:latin typeface="+mn-lt"/>
                          <a:ea typeface="Verdana" panose="020B0604030504040204" pitchFamily="34" charset="0"/>
                          <a:cs typeface="Verdana" panose="020B0604030504040204" pitchFamily="34" charset="0"/>
                        </a:rPr>
                        <a:t>HUTH</a:t>
                      </a: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chemeClr val="accent1"/>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smtClean="0">
                          <a:solidFill>
                            <a:schemeClr val="tx1"/>
                          </a:solidFill>
                          <a:latin typeface="+mn-lt"/>
                          <a:ea typeface="Verdana" panose="020B0604030504040204" pitchFamily="34" charset="0"/>
                          <a:cs typeface="Verdana" panose="020B0604030504040204" pitchFamily="34" charset="0"/>
                        </a:rPr>
                        <a:t>Staging testing has commenced </a:t>
                      </a:r>
                      <a:endParaRPr lang="en-GB" sz="900" kern="1200" baseline="0" dirty="0">
                        <a:solidFill>
                          <a:schemeClr val="tx1"/>
                        </a:solidFill>
                        <a:latin typeface="+mn-lt"/>
                        <a:ea typeface="Verdana" panose="020B0604030504040204" pitchFamily="34" charset="0"/>
                        <a:cs typeface="Verdana" panose="020B0604030504040204" pitchFamily="34" charset="0"/>
                      </a:endParaRPr>
                    </a:p>
                  </a:txBody>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Complete testing in Staging</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Go-Live </a:t>
                      </a:r>
                      <a:r>
                        <a:rPr lang="en-GB" sz="900" kern="1200" baseline="0" dirty="0">
                          <a:solidFill>
                            <a:schemeClr val="tx1"/>
                          </a:solidFill>
                          <a:latin typeface="+mn-lt"/>
                          <a:ea typeface="Verdana" panose="020B0604030504040204" pitchFamily="34" charset="0"/>
                          <a:cs typeface="Verdana" panose="020B0604030504040204" pitchFamily="34" charset="0"/>
                        </a:rPr>
                        <a:t>activity to Commence and complete Clinical safety testing in PROD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10001"/>
                  </a:ext>
                </a:extLst>
              </a:tr>
              <a:tr h="48468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a:solidFill>
                            <a:schemeClr val="tx1"/>
                          </a:solidFill>
                          <a:latin typeface="+mn-lt"/>
                          <a:ea typeface="Verdana" panose="020B0604030504040204" pitchFamily="34" charset="0"/>
                          <a:cs typeface="Verdana" panose="020B0604030504040204" pitchFamily="34" charset="0"/>
                        </a:rPr>
                        <a:t>NYCC</a:t>
                      </a: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rgbClr val="FFC000"/>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UAT Testing ongoing in sandpit </a:t>
                      </a:r>
                      <a:r>
                        <a:rPr lang="en-GB" sz="900" kern="1200" baseline="0" dirty="0" smtClean="0">
                          <a:solidFill>
                            <a:schemeClr val="tx1"/>
                          </a:solidFill>
                          <a:latin typeface="+mn-lt"/>
                          <a:ea typeface="Verdana" panose="020B0604030504040204" pitchFamily="34" charset="0"/>
                          <a:cs typeface="Verdana" panose="020B0604030504040204" pitchFamily="34" charset="0"/>
                        </a:rPr>
                        <a:t>for social </a:t>
                      </a:r>
                      <a:r>
                        <a:rPr lang="en-GB" sz="900" kern="1200" baseline="0" dirty="0">
                          <a:solidFill>
                            <a:schemeClr val="tx1"/>
                          </a:solidFill>
                          <a:latin typeface="+mn-lt"/>
                          <a:ea typeface="Verdana" panose="020B0604030504040204" pitchFamily="34" charset="0"/>
                          <a:cs typeface="Verdana" panose="020B0604030504040204" pitchFamily="34" charset="0"/>
                        </a:rPr>
                        <a:t>care dataset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Cycle 1 UAT completed and issue raised</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Complete UAT testing in sandpit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Commence Retest of issues fixed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Complete Staging testing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Complete Clinical safety testing in Staging</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Complete Clinical safety testing in PROD</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Produce test exit report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10002"/>
                  </a:ext>
                </a:extLst>
              </a:tr>
              <a:tr h="358167">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a:solidFill>
                            <a:schemeClr val="tx1"/>
                          </a:solidFill>
                          <a:latin typeface="+mn-lt"/>
                          <a:ea typeface="Verdana" panose="020B0604030504040204" pitchFamily="34" charset="0"/>
                          <a:cs typeface="Verdana" panose="020B0604030504040204" pitchFamily="34" charset="0"/>
                        </a:rPr>
                        <a:t>Humber</a:t>
                      </a: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chemeClr val="accent1"/>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rPr>
                        <a:t>Clinical safety test completed</a:t>
                      </a:r>
                    </a:p>
                  </a:txBody>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Produce SOP</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Produce test exit report</a:t>
                      </a:r>
                      <a:endParaRPr lang="en-GB" sz="900" kern="1200" dirty="0">
                        <a:solidFill>
                          <a:schemeClr val="tx1"/>
                        </a:solidFill>
                        <a:latin typeface="+mn-lt"/>
                        <a:ea typeface="Verdana" panose="020B0604030504040204" pitchFamily="34" charset="0"/>
                        <a:cs typeface="Verdan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10003"/>
                  </a:ext>
                </a:extLst>
              </a:tr>
              <a:tr h="48468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a:solidFill>
                            <a:schemeClr val="tx1"/>
                          </a:solidFill>
                          <a:latin typeface="+mn-lt"/>
                          <a:ea typeface="Verdana" panose="020B0604030504040204" pitchFamily="34" charset="0"/>
                          <a:cs typeface="Verdana" panose="020B0604030504040204" pitchFamily="34" charset="0"/>
                        </a:rPr>
                        <a:t>Rotherham</a:t>
                      </a: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chemeClr val="accent1"/>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rPr>
                        <a:t>Clinical safety testing Completed</a:t>
                      </a:r>
                    </a:p>
                  </a:txBody>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Complete Clinical safety testing in PROD</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Produce test exit report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10004"/>
                  </a:ext>
                </a:extLst>
              </a:tr>
              <a:tr h="48468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a:solidFill>
                            <a:schemeClr val="tx1"/>
                          </a:solidFill>
                          <a:latin typeface="+mn-lt"/>
                          <a:ea typeface="Verdana" panose="020B0604030504040204" pitchFamily="34" charset="0"/>
                          <a:cs typeface="Verdana" panose="020B0604030504040204" pitchFamily="34" charset="0"/>
                        </a:rPr>
                        <a:t>YAS</a:t>
                      </a: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rgbClr val="FFC000"/>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Connect to test harness</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rPr>
                        <a:t>Sandpit testing ongoing</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Help resolve any issue to pass harness test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Complete initial sandpit testing</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Complete Staging testing</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Complete Clinical safety testing in PROD</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Produce test exit report</a:t>
                      </a:r>
                      <a:endParaRPr lang="en-GB" sz="900" kern="1200" dirty="0">
                        <a:solidFill>
                          <a:schemeClr val="tx1"/>
                        </a:solidFill>
                        <a:latin typeface="+mn-lt"/>
                        <a:ea typeface="Verdana" panose="020B0604030504040204" pitchFamily="34" charset="0"/>
                        <a:cs typeface="Verdan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10005"/>
                  </a:ext>
                </a:extLst>
              </a:tr>
              <a:tr h="48468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a:solidFill>
                            <a:schemeClr val="tx1"/>
                          </a:solidFill>
                          <a:latin typeface="+mn-lt"/>
                          <a:ea typeface="Verdana" panose="020B0604030504040204" pitchFamily="34" charset="0"/>
                          <a:cs typeface="Verdana" panose="020B0604030504040204" pitchFamily="34" charset="0"/>
                        </a:rPr>
                        <a:t>York</a:t>
                      </a: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chemeClr val="accent1"/>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rPr>
                        <a:t>Completed UAT testing in Sandpit environment</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smtClean="0">
                          <a:solidFill>
                            <a:schemeClr val="tx1"/>
                          </a:solidFill>
                          <a:latin typeface="+mn-lt"/>
                          <a:ea typeface="Verdana" panose="020B0604030504040204" pitchFamily="34" charset="0"/>
                          <a:cs typeface="Verdana" panose="020B0604030504040204" pitchFamily="34" charset="0"/>
                        </a:rPr>
                        <a:t>Staging UAT testing is</a:t>
                      </a:r>
                      <a:r>
                        <a:rPr lang="en-GB" sz="900" kern="1200" baseline="0" dirty="0" smtClean="0">
                          <a:solidFill>
                            <a:schemeClr val="tx1"/>
                          </a:solidFill>
                          <a:latin typeface="+mn-lt"/>
                          <a:ea typeface="Verdana" panose="020B0604030504040204" pitchFamily="34" charset="0"/>
                          <a:cs typeface="Verdana" panose="020B0604030504040204" pitchFamily="34" charset="0"/>
                        </a:rPr>
                        <a:t> ongoing</a:t>
                      </a:r>
                      <a:r>
                        <a:rPr lang="en-GB" sz="900" kern="1200" dirty="0" smtClean="0">
                          <a:solidFill>
                            <a:schemeClr val="tx1"/>
                          </a:solidFill>
                          <a:latin typeface="+mn-lt"/>
                          <a:ea typeface="Verdana" panose="020B0604030504040204" pitchFamily="34" charset="0"/>
                          <a:cs typeface="Verdana" panose="020B0604030504040204" pitchFamily="34" charset="0"/>
                        </a:rPr>
                        <a:t> </a:t>
                      </a:r>
                      <a:endParaRPr lang="en-GB" sz="900" kern="1200" baseline="0" dirty="0">
                        <a:solidFill>
                          <a:schemeClr val="tx1"/>
                        </a:solidFill>
                        <a:latin typeface="+mn-lt"/>
                        <a:ea typeface="Verdana" panose="020B0604030504040204" pitchFamily="34" charset="0"/>
                        <a:cs typeface="Verdana" panose="020B0604030504040204" pitchFamily="34" charset="0"/>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Complete UAT testing in staging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Complete clinical safety testing in staging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Commence and complete clinical safety testing in PROD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Produce test exit report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3642815793"/>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12192000" cy="425212"/>
          </a:xfrm>
          <a:prstGeom prst="rect">
            <a:avLst/>
          </a:prstGeom>
          <a:solidFill>
            <a:srgbClr val="00A3E0"/>
          </a:solidFill>
          <a:ln>
            <a:solidFill>
              <a:srgbClr val="00A3E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prstClr val="white"/>
                </a:solidFill>
                <a:ea typeface="Verdana" panose="020B0604030504040204" pitchFamily="34" charset="0"/>
                <a:cs typeface="Verdana" panose="020B0604030504040204" pitchFamily="34" charset="0"/>
              </a:rPr>
              <a:t>Workstream Report –Yorkshire and Humber Integrated Care Record Programme			Report Date: </a:t>
            </a:r>
            <a:r>
              <a:rPr lang="en-GB" sz="1200" dirty="0"/>
              <a:t>11 January 2021</a:t>
            </a:r>
            <a:endParaRPr lang="en-GB" sz="1200" b="1" dirty="0">
              <a:solidFill>
                <a:prstClr val="white"/>
              </a:solidFill>
              <a:ea typeface="Verdana" panose="020B0604030504040204" pitchFamily="34" charset="0"/>
              <a:cs typeface="Verdana" panose="020B0604030504040204" pitchFamily="34" charset="0"/>
            </a:endParaRPr>
          </a:p>
        </p:txBody>
      </p:sp>
      <p:sp>
        <p:nvSpPr>
          <p:cNvPr id="9" name="Rectangle 8"/>
          <p:cNvSpPr/>
          <p:nvPr/>
        </p:nvSpPr>
        <p:spPr bwMode="gray">
          <a:xfrm>
            <a:off x="62344" y="895209"/>
            <a:ext cx="6167465" cy="320576"/>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r>
              <a:rPr lang="en-GB" sz="1000" b="1" dirty="0">
                <a:solidFill>
                  <a:srgbClr val="000000"/>
                </a:solidFill>
                <a:ea typeface="Verdana" panose="020B0604030504040204" pitchFamily="34" charset="0"/>
                <a:cs typeface="Verdana" panose="020B0604030504040204" pitchFamily="34" charset="0"/>
              </a:rPr>
              <a:t>Reported by: </a:t>
            </a:r>
            <a:r>
              <a:rPr lang="en-GB" sz="1000" dirty="0">
                <a:solidFill>
                  <a:srgbClr val="000000"/>
                </a:solidFill>
                <a:ea typeface="Verdana" panose="020B0604030504040204" pitchFamily="34" charset="0"/>
                <a:cs typeface="Verdana" panose="020B0604030504040204" pitchFamily="34" charset="0"/>
              </a:rPr>
              <a:t>Kunle Sadare</a:t>
            </a:r>
            <a:r>
              <a:rPr lang="en-GB" sz="1000" b="1" dirty="0">
                <a:solidFill>
                  <a:srgbClr val="000000"/>
                </a:solidFill>
                <a:ea typeface="Verdana" panose="020B0604030504040204" pitchFamily="34" charset="0"/>
                <a:cs typeface="Verdana" panose="020B0604030504040204" pitchFamily="34" charset="0"/>
              </a:rPr>
              <a:t>	</a:t>
            </a:r>
          </a:p>
        </p:txBody>
      </p:sp>
      <p:sp>
        <p:nvSpPr>
          <p:cNvPr id="17" name="Rectangle 16"/>
          <p:cNvSpPr/>
          <p:nvPr/>
        </p:nvSpPr>
        <p:spPr>
          <a:xfrm>
            <a:off x="62343" y="484000"/>
            <a:ext cx="8810723" cy="352971"/>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400" b="1" dirty="0">
                <a:solidFill>
                  <a:srgbClr val="FF0000"/>
                </a:solidFill>
                <a:ea typeface="Verdana" panose="020B0604030504040204" pitchFamily="34" charset="0"/>
                <a:cs typeface="Verdana" panose="020B0604030504040204" pitchFamily="34" charset="0"/>
              </a:rPr>
              <a:t>Testing headlines</a:t>
            </a:r>
            <a:endParaRPr lang="en-GB" sz="1400" dirty="0">
              <a:solidFill>
                <a:srgbClr val="FF0000"/>
              </a:solidFill>
              <a:ea typeface="Verdana" panose="020B0604030504040204" pitchFamily="34" charset="0"/>
              <a:cs typeface="Verdana" panose="020B0604030504040204" pitchFamily="34" charset="0"/>
            </a:endParaRPr>
          </a:p>
        </p:txBody>
      </p:sp>
      <p:sp>
        <p:nvSpPr>
          <p:cNvPr id="26" name="Rectangle 25"/>
          <p:cNvSpPr/>
          <p:nvPr/>
        </p:nvSpPr>
        <p:spPr>
          <a:xfrm>
            <a:off x="8873067" y="492707"/>
            <a:ext cx="1740000" cy="344263"/>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000" b="1" dirty="0">
                <a:solidFill>
                  <a:srgbClr val="000000"/>
                </a:solidFill>
                <a:ea typeface="Verdana" panose="020B0604030504040204" pitchFamily="34" charset="0"/>
                <a:cs typeface="Verdana" panose="020B0604030504040204" pitchFamily="34" charset="0"/>
              </a:rPr>
              <a:t>Overall Status:</a:t>
            </a:r>
          </a:p>
        </p:txBody>
      </p:sp>
      <p:sp>
        <p:nvSpPr>
          <p:cNvPr id="27" name="Rectangle 26"/>
          <p:cNvSpPr/>
          <p:nvPr/>
        </p:nvSpPr>
        <p:spPr>
          <a:xfrm>
            <a:off x="10606428" y="494071"/>
            <a:ext cx="1447643" cy="342899"/>
          </a:xfrm>
          <a:prstGeom prst="rect">
            <a:avLst/>
          </a:prstGeom>
          <a:solidFill>
            <a:schemeClr val="accent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GB" sz="1200" b="1" dirty="0">
              <a:solidFill>
                <a:srgbClr val="000000"/>
              </a:solidFill>
              <a:ea typeface="Verdana" panose="020B0604030504040204" pitchFamily="34" charset="0"/>
              <a:cs typeface="Verdana" panose="020B0604030504040204" pitchFamily="34" charset="0"/>
            </a:endParaRPr>
          </a:p>
        </p:txBody>
      </p:sp>
      <p:sp>
        <p:nvSpPr>
          <p:cNvPr id="15" name="Rectangle 14"/>
          <p:cNvSpPr/>
          <p:nvPr/>
        </p:nvSpPr>
        <p:spPr bwMode="gray">
          <a:xfrm>
            <a:off x="6232282" y="895209"/>
            <a:ext cx="5821789" cy="320576"/>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r>
              <a:rPr lang="en-GB" sz="1000" b="1" dirty="0">
                <a:solidFill>
                  <a:srgbClr val="000000"/>
                </a:solidFill>
                <a:ea typeface="Verdana" panose="020B0604030504040204" pitchFamily="34" charset="0"/>
                <a:cs typeface="Verdana" panose="020B0604030504040204" pitchFamily="34" charset="0"/>
              </a:rPr>
              <a:t>Assured by: </a:t>
            </a:r>
            <a:r>
              <a:rPr lang="en-GB" sz="1000" dirty="0">
                <a:solidFill>
                  <a:srgbClr val="000000"/>
                </a:solidFill>
                <a:ea typeface="Verdana" panose="020B0604030504040204" pitchFamily="34" charset="0"/>
                <a:cs typeface="Verdana" panose="020B0604030504040204" pitchFamily="34" charset="0"/>
              </a:rPr>
              <a:t>Julia Millman</a:t>
            </a:r>
            <a:r>
              <a:rPr lang="en-GB" sz="1000" b="1" dirty="0">
                <a:solidFill>
                  <a:srgbClr val="000000"/>
                </a:solidFill>
                <a:ea typeface="Verdana" panose="020B0604030504040204" pitchFamily="34" charset="0"/>
                <a:cs typeface="Verdana" panose="020B0604030504040204" pitchFamily="34" charset="0"/>
              </a:rPr>
              <a:t>				</a:t>
            </a:r>
          </a:p>
        </p:txBody>
      </p:sp>
      <p:graphicFrame>
        <p:nvGraphicFramePr>
          <p:cNvPr id="18" name="Table 17"/>
          <p:cNvGraphicFramePr>
            <a:graphicFrameLocks noGrp="1"/>
          </p:cNvGraphicFramePr>
          <p:nvPr>
            <p:extLst>
              <p:ext uri="{D42A27DB-BD31-4B8C-83A1-F6EECF244321}">
                <p14:modId xmlns:p14="http://schemas.microsoft.com/office/powerpoint/2010/main" val="1221800634"/>
              </p:ext>
            </p:extLst>
          </p:nvPr>
        </p:nvGraphicFramePr>
        <p:xfrm>
          <a:off x="62343" y="1272255"/>
          <a:ext cx="11991728" cy="4325169"/>
        </p:xfrm>
        <a:graphic>
          <a:graphicData uri="http://schemas.openxmlformats.org/drawingml/2006/table">
            <a:tbl>
              <a:tblPr>
                <a:tableStyleId>{8799B23B-EC83-4686-B30A-512413B5E67A}</a:tableStyleId>
              </a:tblPr>
              <a:tblGrid>
                <a:gridCol w="1647637">
                  <a:extLst>
                    <a:ext uri="{9D8B030D-6E8A-4147-A177-3AD203B41FA5}">
                      <a16:colId xmlns:a16="http://schemas.microsoft.com/office/drawing/2014/main" xmlns="" val="2321442881"/>
                    </a:ext>
                  </a:extLst>
                </a:gridCol>
                <a:gridCol w="847240">
                  <a:extLst>
                    <a:ext uri="{9D8B030D-6E8A-4147-A177-3AD203B41FA5}">
                      <a16:colId xmlns:a16="http://schemas.microsoft.com/office/drawing/2014/main" xmlns="" val="3953097038"/>
                    </a:ext>
                  </a:extLst>
                </a:gridCol>
                <a:gridCol w="3900407">
                  <a:extLst>
                    <a:ext uri="{9D8B030D-6E8A-4147-A177-3AD203B41FA5}">
                      <a16:colId xmlns:a16="http://schemas.microsoft.com/office/drawing/2014/main" xmlns="" val="3566525515"/>
                    </a:ext>
                  </a:extLst>
                </a:gridCol>
                <a:gridCol w="4197462">
                  <a:extLst>
                    <a:ext uri="{9D8B030D-6E8A-4147-A177-3AD203B41FA5}">
                      <a16:colId xmlns:a16="http://schemas.microsoft.com/office/drawing/2014/main" xmlns="" val="3314289675"/>
                    </a:ext>
                  </a:extLst>
                </a:gridCol>
                <a:gridCol w="1398982">
                  <a:extLst>
                    <a:ext uri="{9D8B030D-6E8A-4147-A177-3AD203B41FA5}">
                      <a16:colId xmlns:a16="http://schemas.microsoft.com/office/drawing/2014/main" xmlns="" val="1318646577"/>
                    </a:ext>
                  </a:extLst>
                </a:gridCol>
              </a:tblGrid>
              <a:tr h="431125">
                <a:tc>
                  <a:txBody>
                    <a:bodyPr/>
                    <a:lstStyle/>
                    <a:p>
                      <a:pPr algn="l"/>
                      <a:r>
                        <a:rPr lang="en-GB" sz="1200" b="1" baseline="0" dirty="0">
                          <a:solidFill>
                            <a:schemeClr val="bg1"/>
                          </a:solidFill>
                        </a:rPr>
                        <a:t>Activities</a:t>
                      </a:r>
                      <a:endParaRPr lang="en-GB" sz="12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algn="ctr"/>
                      <a:r>
                        <a:rPr lang="en-GB" sz="1200" b="1" dirty="0">
                          <a:solidFill>
                            <a:schemeClr val="bg1"/>
                          </a:solidFill>
                        </a:rPr>
                        <a:t>RAG status</a:t>
                      </a:r>
                      <a:endParaRPr lang="en-GB" sz="12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marL="171450" lvl="0" indent="-171450" algn="l">
                        <a:buFont typeface="Arial" panose="020B0604020202020204" pitchFamily="34" charset="0"/>
                        <a:buChar char="•"/>
                      </a:pPr>
                      <a:r>
                        <a:rPr lang="en-GB" sz="1200" b="1" dirty="0">
                          <a:solidFill>
                            <a:schemeClr val="bg1"/>
                          </a:solidFill>
                        </a:rPr>
                        <a:t>Progress</a:t>
                      </a:r>
                      <a:endParaRPr lang="en-GB" sz="12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marL="171450" lvl="0" indent="-171450" algn="l">
                        <a:buFont typeface="Arial" panose="020B0604020202020204" pitchFamily="34" charset="0"/>
                        <a:buChar char="•"/>
                      </a:pPr>
                      <a:r>
                        <a:rPr lang="en-GB" sz="1200" b="1" dirty="0">
                          <a:solidFill>
                            <a:schemeClr val="bg1"/>
                          </a:solidFill>
                          <a:latin typeface="+mj-lt"/>
                          <a:ea typeface="Verdana" panose="020B0604030504040204" pitchFamily="34" charset="0"/>
                          <a:cs typeface="Verdana" panose="020B0604030504040204" pitchFamily="34" charset="0"/>
                        </a:rPr>
                        <a:t>Planned activities</a:t>
                      </a:r>
                    </a:p>
                  </a:txBody>
                  <a:tcPr anchor="ctr">
                    <a:solidFill>
                      <a:srgbClr val="00A3E0"/>
                    </a:solidFill>
                  </a:tcPr>
                </a:tc>
                <a:tc>
                  <a:txBody>
                    <a:bodyPr/>
                    <a:lstStyle/>
                    <a:p>
                      <a:pPr marL="0" algn="l" defTabSz="914400" rtl="0" eaLnBrk="1" latinLnBrk="0" hangingPunct="1"/>
                      <a:r>
                        <a:rPr lang="en-GB" sz="1200" b="1" kern="1200" dirty="0">
                          <a:solidFill>
                            <a:schemeClr val="bg1"/>
                          </a:solidFill>
                        </a:rPr>
                        <a:t>Blockers</a:t>
                      </a:r>
                      <a:endParaRPr lang="en-GB" sz="1200" b="1" kern="1200" dirty="0">
                        <a:solidFill>
                          <a:schemeClr val="bg1"/>
                        </a:solidFill>
                        <a:latin typeface="+mn-lt"/>
                        <a:ea typeface="+mn-ea"/>
                        <a:cs typeface="+mn-cs"/>
                      </a:endParaRPr>
                    </a:p>
                  </a:txBody>
                  <a:tcPr anchor="ctr">
                    <a:solidFill>
                      <a:srgbClr val="00A3E0"/>
                    </a:solidFill>
                  </a:tcPr>
                </a:tc>
                <a:extLst>
                  <a:ext uri="{0D108BD9-81ED-4DB2-BD59-A6C34878D82A}">
                    <a16:rowId xmlns:a16="http://schemas.microsoft.com/office/drawing/2014/main" xmlns="" val="2999985941"/>
                  </a:ext>
                </a:extLst>
              </a:tr>
              <a:tr h="48468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a:solidFill>
                            <a:schemeClr val="tx1"/>
                          </a:solidFill>
                          <a:latin typeface="+mn-lt"/>
                          <a:ea typeface="Verdana" panose="020B0604030504040204" pitchFamily="34" charset="0"/>
                          <a:cs typeface="Verdana" panose="020B0604030504040204" pitchFamily="34" charset="0"/>
                        </a:rPr>
                        <a:t>Blackpear</a:t>
                      </a: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chemeClr val="accent1"/>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rPr>
                        <a:t>Completed UAT testing in Sandpit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rPr>
                        <a:t>Completed clinical safety issue retest and testing in sandpit </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Commence Go-Live activities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Commence </a:t>
                      </a:r>
                      <a:r>
                        <a:rPr lang="en-GB" sz="900" kern="1200" baseline="0" dirty="0">
                          <a:solidFill>
                            <a:schemeClr val="tx1"/>
                          </a:solidFill>
                          <a:latin typeface="+mn-lt"/>
                          <a:ea typeface="Verdana" panose="020B0604030504040204" pitchFamily="34" charset="0"/>
                          <a:cs typeface="Verdana" panose="020B0604030504040204" pitchFamily="34" charset="0"/>
                        </a:rPr>
                        <a:t>and complete clinical safety testing in PROD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Produce test exit report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10001"/>
                  </a:ext>
                </a:extLst>
              </a:tr>
              <a:tr h="48468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a:solidFill>
                            <a:schemeClr val="tx1"/>
                          </a:solidFill>
                          <a:latin typeface="+mn-lt"/>
                          <a:ea typeface="Verdana" panose="020B0604030504040204" pitchFamily="34" charset="0"/>
                          <a:cs typeface="Verdana" panose="020B0604030504040204" pitchFamily="34" charset="0"/>
                        </a:rPr>
                        <a:t>Doncaster</a:t>
                      </a: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chemeClr val="accent1"/>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rPr>
                        <a:t>Clinical </a:t>
                      </a:r>
                      <a:r>
                        <a:rPr lang="en-GB" sz="900" kern="1200" baseline="0" dirty="0">
                          <a:solidFill>
                            <a:schemeClr val="tx1"/>
                          </a:solidFill>
                        </a:rPr>
                        <a:t>Safety </a:t>
                      </a:r>
                      <a:r>
                        <a:rPr lang="en-GB" sz="900" kern="1200" baseline="0" dirty="0" smtClean="0">
                          <a:solidFill>
                            <a:schemeClr val="tx1"/>
                          </a:solidFill>
                        </a:rPr>
                        <a:t>Testing in PROD is ongoing</a:t>
                      </a:r>
                      <a:endParaRPr lang="en-GB" sz="900" kern="1200" baseline="0" dirty="0">
                        <a:solidFill>
                          <a:schemeClr val="tx1"/>
                        </a:solidFill>
                      </a:endParaRP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900" kern="1200" baseline="0" dirty="0">
                        <a:solidFill>
                          <a:schemeClr val="tx1"/>
                        </a:solidFill>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Complete </a:t>
                      </a:r>
                      <a:r>
                        <a:rPr lang="en-GB" sz="900" kern="1200" baseline="0" dirty="0">
                          <a:solidFill>
                            <a:schemeClr val="tx1"/>
                          </a:solidFill>
                          <a:latin typeface="+mn-lt"/>
                          <a:ea typeface="Verdana" panose="020B0604030504040204" pitchFamily="34" charset="0"/>
                          <a:cs typeface="Verdana" panose="020B0604030504040204" pitchFamily="34" charset="0"/>
                        </a:rPr>
                        <a:t>clinical safety testing in PROD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Produce test exit report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10002"/>
                  </a:ext>
                </a:extLst>
              </a:tr>
              <a:tr h="48468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a:solidFill>
                            <a:schemeClr val="tx1"/>
                          </a:solidFill>
                          <a:latin typeface="+mn-lt"/>
                          <a:ea typeface="Verdana" panose="020B0604030504040204" pitchFamily="34" charset="0"/>
                          <a:cs typeface="Verdana" panose="020B0604030504040204" pitchFamily="34" charset="0"/>
                        </a:rPr>
                        <a:t>Harrogate</a:t>
                      </a: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chemeClr val="accent1"/>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rPr>
                        <a:t>Connected successfully to sandpit</a:t>
                      </a:r>
                      <a:endParaRPr lang="en-GB" sz="900" kern="1200" baseline="0" dirty="0">
                        <a:solidFill>
                          <a:schemeClr val="tx1"/>
                        </a:solidFill>
                      </a:endParaRP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UAT Testing is ongoing in sandpit</a:t>
                      </a:r>
                      <a:endParaRPr lang="en-GB" sz="900" kern="1200" baseline="0" dirty="0">
                        <a:solidFill>
                          <a:schemeClr val="tx1"/>
                        </a:solidFill>
                        <a:latin typeface="+mn-lt"/>
                        <a:ea typeface="Verdana" panose="020B0604030504040204" pitchFamily="34" charset="0"/>
                        <a:cs typeface="Verdana" panose="020B0604030504040204" pitchFamily="34" charset="0"/>
                      </a:endParaRP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900" kern="1200" baseline="0" dirty="0">
                        <a:solidFill>
                          <a:schemeClr val="tx1"/>
                        </a:solidFill>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Complete </a:t>
                      </a:r>
                      <a:r>
                        <a:rPr lang="en-GB" sz="900" kern="1200" baseline="0" dirty="0">
                          <a:solidFill>
                            <a:schemeClr val="tx1"/>
                          </a:solidFill>
                          <a:latin typeface="+mn-lt"/>
                          <a:ea typeface="Verdana" panose="020B0604030504040204" pitchFamily="34" charset="0"/>
                          <a:cs typeface="Verdana" panose="020B0604030504040204" pitchFamily="34" charset="0"/>
                        </a:rPr>
                        <a:t>initial sandpit testing</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Complete Staging testing</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Complete Clinical safety testing in </a:t>
                      </a:r>
                      <a:r>
                        <a:rPr lang="en-GB" sz="900" kern="1200" baseline="0" dirty="0" smtClean="0">
                          <a:solidFill>
                            <a:schemeClr val="tx1"/>
                          </a:solidFill>
                          <a:latin typeface="+mn-lt"/>
                          <a:ea typeface="Verdana" panose="020B0604030504040204" pitchFamily="34" charset="0"/>
                          <a:cs typeface="Verdana" panose="020B0604030504040204" pitchFamily="34" charset="0"/>
                        </a:rPr>
                        <a:t>Staging &amp; PROD</a:t>
                      </a:r>
                      <a:endParaRPr lang="en-GB" sz="900" kern="1200" baseline="0" dirty="0">
                        <a:solidFill>
                          <a:schemeClr val="tx1"/>
                        </a:solidFill>
                        <a:latin typeface="+mn-lt"/>
                        <a:ea typeface="Verdana" panose="020B0604030504040204" pitchFamily="34" charset="0"/>
                        <a:cs typeface="Verdana" panose="020B0604030504040204" pitchFamily="34" charset="0"/>
                      </a:endParaRP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Produce test exit report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900" kern="1200" baseline="0" dirty="0">
                        <a:solidFill>
                          <a:schemeClr val="tx1"/>
                        </a:solidFill>
                        <a:latin typeface="+mn-lt"/>
                        <a:ea typeface="Verdana" panose="020B0604030504040204" pitchFamily="34" charset="0"/>
                        <a:cs typeface="Verdan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10003"/>
                  </a:ext>
                </a:extLst>
              </a:tr>
              <a:tr h="48468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a:solidFill>
                            <a:schemeClr val="tx1"/>
                          </a:solidFill>
                          <a:latin typeface="+mn-lt"/>
                          <a:ea typeface="Verdana" panose="020B0604030504040204" pitchFamily="34" charset="0"/>
                          <a:cs typeface="Verdana" panose="020B0604030504040204" pitchFamily="34" charset="0"/>
                        </a:rPr>
                        <a:t>Bradford</a:t>
                      </a: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rgbClr val="FFC000"/>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rPr>
                        <a:t>Test patients demographic details sent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a:solidFill>
                            <a:schemeClr val="tx1"/>
                          </a:solidFill>
                          <a:latin typeface="+mn-lt"/>
                          <a:ea typeface="Verdana" panose="020B0604030504040204" pitchFamily="34" charset="0"/>
                          <a:cs typeface="Verdana" panose="020B0604030504040204" pitchFamily="34" charset="0"/>
                        </a:rPr>
                        <a:t>FHIR data element to help</a:t>
                      </a:r>
                      <a:r>
                        <a:rPr lang="en-GB" sz="900" kern="1200" baseline="0" dirty="0">
                          <a:solidFill>
                            <a:schemeClr val="tx1"/>
                          </a:solidFill>
                          <a:latin typeface="+mn-lt"/>
                          <a:ea typeface="Verdana" panose="020B0604030504040204" pitchFamily="34" charset="0"/>
                          <a:cs typeface="Verdana" panose="020B0604030504040204" pitchFamily="34" charset="0"/>
                        </a:rPr>
                        <a:t> populate test patient data has been sent</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Commenced UAT testing</a:t>
                      </a:r>
                      <a:endParaRPr lang="en-GB" sz="900" kern="1200" baseline="0" dirty="0">
                        <a:solidFill>
                          <a:schemeClr val="tx1"/>
                        </a:solidFill>
                        <a:latin typeface="+mn-lt"/>
                        <a:ea typeface="Verdana" panose="020B0604030504040204" pitchFamily="34" charset="0"/>
                        <a:cs typeface="Verdana" panose="020B0604030504040204" pitchFamily="34" charset="0"/>
                      </a:endParaRP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900" kern="1200" baseline="0" dirty="0">
                        <a:solidFill>
                          <a:schemeClr val="tx1"/>
                        </a:solidFill>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Connect to test harness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Help resolve any issue to pass harness test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Complete initial sandpit testing</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Complete Staging testing</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Complete Clinical safety testing in PROD</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Produce test exit report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900" kern="1200" baseline="0" dirty="0">
                        <a:solidFill>
                          <a:schemeClr val="tx1"/>
                        </a:solidFill>
                        <a:latin typeface="+mn-lt"/>
                        <a:ea typeface="Verdana" panose="020B0604030504040204" pitchFamily="34" charset="0"/>
                        <a:cs typeface="Verdan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10004"/>
                  </a:ext>
                </a:extLst>
              </a:tr>
              <a:tr h="48468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a:solidFill>
                            <a:schemeClr val="tx1"/>
                          </a:solidFill>
                          <a:latin typeface="+mn-lt"/>
                          <a:ea typeface="Verdana" panose="020B0604030504040204" pitchFamily="34" charset="0"/>
                          <a:cs typeface="Verdana" panose="020B0604030504040204" pitchFamily="34" charset="0"/>
                        </a:rPr>
                        <a:t>NLAG</a:t>
                      </a: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rgbClr val="FFC000"/>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rPr>
                        <a:t>Test patients demographic details sent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a:solidFill>
                            <a:schemeClr val="tx1"/>
                          </a:solidFill>
                          <a:latin typeface="+mn-lt"/>
                          <a:ea typeface="Verdana" panose="020B0604030504040204" pitchFamily="34" charset="0"/>
                          <a:cs typeface="Verdana" panose="020B0604030504040204" pitchFamily="34" charset="0"/>
                        </a:rPr>
                        <a:t>FHIR data element to help</a:t>
                      </a:r>
                      <a:r>
                        <a:rPr lang="en-GB" sz="900" kern="1200" baseline="0" dirty="0">
                          <a:solidFill>
                            <a:schemeClr val="tx1"/>
                          </a:solidFill>
                          <a:latin typeface="+mn-lt"/>
                          <a:ea typeface="Verdana" panose="020B0604030504040204" pitchFamily="34" charset="0"/>
                          <a:cs typeface="Verdana" panose="020B0604030504040204" pitchFamily="34" charset="0"/>
                        </a:rPr>
                        <a:t> populate test patient data has been sent</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Testing to commence </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900" kern="1200" baseline="0" dirty="0">
                        <a:solidFill>
                          <a:schemeClr val="tx1"/>
                        </a:solidFill>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Connect to test harness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Help resolve any issue to pass harness test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Complete initial sandpit testing</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Complete Staging testing</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Complete Clinical safety testing in PROD</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Produce test exit report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900" kern="1200" baseline="0" dirty="0">
                        <a:solidFill>
                          <a:schemeClr val="tx1"/>
                        </a:solidFill>
                        <a:latin typeface="+mn-lt"/>
                        <a:ea typeface="Verdana" panose="020B0604030504040204" pitchFamily="34" charset="0"/>
                        <a:cs typeface="Verdan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2330544160"/>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12192000" cy="425212"/>
          </a:xfrm>
          <a:prstGeom prst="rect">
            <a:avLst/>
          </a:prstGeom>
          <a:solidFill>
            <a:srgbClr val="00A3E0"/>
          </a:solidFill>
          <a:ln>
            <a:solidFill>
              <a:srgbClr val="00A3E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prstClr val="white"/>
                </a:solidFill>
                <a:ea typeface="Verdana" panose="020B0604030504040204" pitchFamily="34" charset="0"/>
                <a:cs typeface="Verdana" panose="020B0604030504040204" pitchFamily="34" charset="0"/>
              </a:rPr>
              <a:t>Workstream Report –Yorkshire and Humber Integrated Care Record Programme			Report Date: </a:t>
            </a:r>
            <a:r>
              <a:rPr lang="en-GB" sz="1200" dirty="0"/>
              <a:t>11 January 2021</a:t>
            </a:r>
            <a:endParaRPr lang="en-GB" sz="1200" b="1" dirty="0">
              <a:solidFill>
                <a:prstClr val="white"/>
              </a:solidFill>
              <a:ea typeface="Verdana" panose="020B0604030504040204" pitchFamily="34" charset="0"/>
              <a:cs typeface="Verdana" panose="020B0604030504040204" pitchFamily="34" charset="0"/>
            </a:endParaRPr>
          </a:p>
        </p:txBody>
      </p:sp>
      <p:sp>
        <p:nvSpPr>
          <p:cNvPr id="9" name="Rectangle 8"/>
          <p:cNvSpPr/>
          <p:nvPr/>
        </p:nvSpPr>
        <p:spPr bwMode="gray">
          <a:xfrm>
            <a:off x="62344" y="895209"/>
            <a:ext cx="6167465" cy="320576"/>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r>
              <a:rPr lang="en-GB" sz="1000" b="1" dirty="0">
                <a:solidFill>
                  <a:srgbClr val="000000"/>
                </a:solidFill>
                <a:ea typeface="Verdana" panose="020B0604030504040204" pitchFamily="34" charset="0"/>
                <a:cs typeface="Verdana" panose="020B0604030504040204" pitchFamily="34" charset="0"/>
              </a:rPr>
              <a:t>Reported by: </a:t>
            </a:r>
            <a:r>
              <a:rPr lang="en-GB" sz="1000" dirty="0">
                <a:solidFill>
                  <a:srgbClr val="000000"/>
                </a:solidFill>
                <a:ea typeface="Verdana" panose="020B0604030504040204" pitchFamily="34" charset="0"/>
                <a:cs typeface="Verdana" panose="020B0604030504040204" pitchFamily="34" charset="0"/>
              </a:rPr>
              <a:t>Kunle Sadare</a:t>
            </a:r>
            <a:r>
              <a:rPr lang="en-GB" sz="1000" b="1" dirty="0">
                <a:solidFill>
                  <a:srgbClr val="000000"/>
                </a:solidFill>
                <a:ea typeface="Verdana" panose="020B0604030504040204" pitchFamily="34" charset="0"/>
                <a:cs typeface="Verdana" panose="020B0604030504040204" pitchFamily="34" charset="0"/>
              </a:rPr>
              <a:t>	</a:t>
            </a:r>
          </a:p>
        </p:txBody>
      </p:sp>
      <p:sp>
        <p:nvSpPr>
          <p:cNvPr id="17" name="Rectangle 16"/>
          <p:cNvSpPr/>
          <p:nvPr/>
        </p:nvSpPr>
        <p:spPr>
          <a:xfrm>
            <a:off x="62343" y="484000"/>
            <a:ext cx="8810723" cy="352971"/>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400" b="1" dirty="0">
                <a:solidFill>
                  <a:srgbClr val="FF0000"/>
                </a:solidFill>
                <a:ea typeface="Verdana" panose="020B0604030504040204" pitchFamily="34" charset="0"/>
                <a:cs typeface="Verdana" panose="020B0604030504040204" pitchFamily="34" charset="0"/>
              </a:rPr>
              <a:t>Testing Dashboard</a:t>
            </a:r>
            <a:endParaRPr lang="en-GB" sz="1400" dirty="0">
              <a:solidFill>
                <a:srgbClr val="FF0000"/>
              </a:solidFill>
              <a:ea typeface="Verdana" panose="020B0604030504040204" pitchFamily="34" charset="0"/>
              <a:cs typeface="Verdana" panose="020B0604030504040204" pitchFamily="34" charset="0"/>
            </a:endParaRPr>
          </a:p>
        </p:txBody>
      </p:sp>
      <p:sp>
        <p:nvSpPr>
          <p:cNvPr id="26" name="Rectangle 25"/>
          <p:cNvSpPr/>
          <p:nvPr/>
        </p:nvSpPr>
        <p:spPr>
          <a:xfrm>
            <a:off x="8873067" y="492707"/>
            <a:ext cx="1740000" cy="344263"/>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000" b="1" dirty="0">
                <a:solidFill>
                  <a:srgbClr val="000000"/>
                </a:solidFill>
                <a:ea typeface="Verdana" panose="020B0604030504040204" pitchFamily="34" charset="0"/>
                <a:cs typeface="Verdana" panose="020B0604030504040204" pitchFamily="34" charset="0"/>
              </a:rPr>
              <a:t>Overall Status:</a:t>
            </a:r>
          </a:p>
        </p:txBody>
      </p:sp>
      <p:sp>
        <p:nvSpPr>
          <p:cNvPr id="27" name="Rectangle 26"/>
          <p:cNvSpPr/>
          <p:nvPr/>
        </p:nvSpPr>
        <p:spPr>
          <a:xfrm>
            <a:off x="10613067" y="488761"/>
            <a:ext cx="1447643" cy="342899"/>
          </a:xfrm>
          <a:prstGeom prst="rect">
            <a:avLst/>
          </a:prstGeom>
          <a:solidFill>
            <a:schemeClr val="accent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GB" sz="1200" b="1" dirty="0">
              <a:solidFill>
                <a:srgbClr val="000000"/>
              </a:solidFill>
              <a:ea typeface="Verdana" panose="020B0604030504040204" pitchFamily="34" charset="0"/>
              <a:cs typeface="Verdana" panose="020B0604030504040204" pitchFamily="34" charset="0"/>
            </a:endParaRPr>
          </a:p>
        </p:txBody>
      </p:sp>
      <p:sp>
        <p:nvSpPr>
          <p:cNvPr id="15" name="Rectangle 14"/>
          <p:cNvSpPr/>
          <p:nvPr/>
        </p:nvSpPr>
        <p:spPr bwMode="gray">
          <a:xfrm>
            <a:off x="6252841" y="885687"/>
            <a:ext cx="5821789" cy="320576"/>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r>
              <a:rPr lang="en-GB" sz="1000" b="1" dirty="0">
                <a:solidFill>
                  <a:srgbClr val="000000"/>
                </a:solidFill>
                <a:ea typeface="Verdana" panose="020B0604030504040204" pitchFamily="34" charset="0"/>
                <a:cs typeface="Verdana" panose="020B0604030504040204" pitchFamily="34" charset="0"/>
              </a:rPr>
              <a:t>Assured by: </a:t>
            </a:r>
            <a:r>
              <a:rPr lang="en-GB" sz="1000" dirty="0">
                <a:solidFill>
                  <a:srgbClr val="000000"/>
                </a:solidFill>
                <a:ea typeface="Verdana" panose="020B0604030504040204" pitchFamily="34" charset="0"/>
                <a:cs typeface="Verdana" panose="020B0604030504040204" pitchFamily="34" charset="0"/>
              </a:rPr>
              <a:t>Julia Millman</a:t>
            </a:r>
            <a:r>
              <a:rPr lang="en-GB" sz="1000" b="1" dirty="0">
                <a:solidFill>
                  <a:srgbClr val="000000"/>
                </a:solidFill>
                <a:ea typeface="Verdana" panose="020B0604030504040204" pitchFamily="34" charset="0"/>
                <a:cs typeface="Verdana" panose="020B0604030504040204" pitchFamily="34" charset="0"/>
              </a:rPr>
              <a:t>				</a:t>
            </a: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763" y="1283110"/>
            <a:ext cx="9439275" cy="54607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8374099"/>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9030"/>
            <a:ext cx="12192000" cy="425212"/>
          </a:xfrm>
          <a:prstGeom prst="rect">
            <a:avLst/>
          </a:prstGeom>
          <a:solidFill>
            <a:srgbClr val="00A3E0"/>
          </a:solidFill>
          <a:ln>
            <a:solidFill>
              <a:srgbClr val="00A3E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prstClr val="white"/>
                </a:solidFill>
                <a:latin typeface="Verdana" panose="020B0604030504040204" pitchFamily="34" charset="0"/>
                <a:ea typeface="Verdana" panose="020B0604030504040204" pitchFamily="34" charset="0"/>
                <a:cs typeface="Verdana" panose="020B0604030504040204" pitchFamily="34" charset="0"/>
              </a:rPr>
              <a:t>Workstream Report –Yorkshire and Humber Integrated Care Record Programme			Report Date: </a:t>
            </a:r>
            <a:r>
              <a:rPr lang="en-GB" sz="1200" dirty="0"/>
              <a:t>11 January 2021</a:t>
            </a:r>
            <a:endParaRPr lang="en-GB" sz="1200" b="1" dirty="0">
              <a:solidFill>
                <a:prstClr val="white"/>
              </a:solidFill>
              <a:ea typeface="Verdana" panose="020B0604030504040204" pitchFamily="34" charset="0"/>
              <a:cs typeface="Verdana" panose="020B0604030504040204" pitchFamily="34" charset="0"/>
            </a:endParaRPr>
          </a:p>
        </p:txBody>
      </p:sp>
      <p:sp>
        <p:nvSpPr>
          <p:cNvPr id="9" name="Rectangle 8"/>
          <p:cNvSpPr/>
          <p:nvPr/>
        </p:nvSpPr>
        <p:spPr bwMode="gray">
          <a:xfrm>
            <a:off x="62343" y="869371"/>
            <a:ext cx="6167465" cy="320576"/>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r>
              <a:rPr lang="en-GB" sz="1000" b="1" dirty="0">
                <a:latin typeface="Verdana" panose="020B0604030504040204" pitchFamily="34" charset="0"/>
                <a:ea typeface="Verdana" panose="020B0604030504040204" pitchFamily="34" charset="0"/>
                <a:cs typeface="Verdana" panose="020B0604030504040204" pitchFamily="34" charset="0"/>
              </a:rPr>
              <a:t>Reported by: </a:t>
            </a:r>
            <a:r>
              <a:rPr lang="en-GB" sz="1000" dirty="0">
                <a:latin typeface="Verdana" panose="020B0604030504040204" pitchFamily="34" charset="0"/>
                <a:ea typeface="Verdana" panose="020B0604030504040204" pitchFamily="34" charset="0"/>
                <a:cs typeface="Verdana" panose="020B0604030504040204" pitchFamily="34" charset="0"/>
              </a:rPr>
              <a:t>Nigel Hodgson</a:t>
            </a:r>
            <a:r>
              <a:rPr lang="en-GB" sz="1000" b="1" dirty="0">
                <a:latin typeface="Verdana" panose="020B0604030504040204" pitchFamily="34" charset="0"/>
                <a:ea typeface="Verdana" panose="020B0604030504040204" pitchFamily="34" charset="0"/>
                <a:cs typeface="Verdana" panose="020B0604030504040204" pitchFamily="34" charset="0"/>
              </a:rPr>
              <a:t>		</a:t>
            </a:r>
          </a:p>
        </p:txBody>
      </p:sp>
      <p:sp>
        <p:nvSpPr>
          <p:cNvPr id="17" name="Rectangle 16"/>
          <p:cNvSpPr/>
          <p:nvPr/>
        </p:nvSpPr>
        <p:spPr>
          <a:xfrm>
            <a:off x="48424" y="471960"/>
            <a:ext cx="8844589" cy="352971"/>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400" b="1" dirty="0">
                <a:solidFill>
                  <a:srgbClr val="FF0000"/>
                </a:solidFill>
                <a:latin typeface="Verdana" panose="020B0604030504040204" pitchFamily="34" charset="0"/>
                <a:ea typeface="Verdana" panose="020B0604030504040204" pitchFamily="34" charset="0"/>
                <a:cs typeface="Verdana" panose="020B0604030504040204" pitchFamily="34" charset="0"/>
              </a:rPr>
              <a:t>On-boarding Headlines</a:t>
            </a:r>
            <a:endParaRPr lang="en-GB" sz="1400" dirty="0">
              <a:solidFill>
                <a:srgbClr val="FF0000"/>
              </a:solidFill>
              <a:latin typeface="Verdana" panose="020B0604030504040204" pitchFamily="34" charset="0"/>
              <a:ea typeface="Verdana" panose="020B0604030504040204" pitchFamily="34" charset="0"/>
              <a:cs typeface="Verdana" panose="020B0604030504040204" pitchFamily="34" charset="0"/>
            </a:endParaRPr>
          </a:p>
        </p:txBody>
      </p:sp>
      <p:sp>
        <p:nvSpPr>
          <p:cNvPr id="26" name="Rectangle 25"/>
          <p:cNvSpPr/>
          <p:nvPr/>
        </p:nvSpPr>
        <p:spPr>
          <a:xfrm>
            <a:off x="8906933" y="476239"/>
            <a:ext cx="1706134" cy="349841"/>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000" b="1" dirty="0">
                <a:solidFill>
                  <a:schemeClr val="tx1"/>
                </a:solidFill>
                <a:latin typeface="Verdana" panose="020B0604030504040204" pitchFamily="34" charset="0"/>
                <a:ea typeface="Verdana" panose="020B0604030504040204" pitchFamily="34" charset="0"/>
                <a:cs typeface="Verdana" panose="020B0604030504040204" pitchFamily="34" charset="0"/>
              </a:rPr>
              <a:t>Overall Status:</a:t>
            </a:r>
          </a:p>
        </p:txBody>
      </p:sp>
      <p:sp>
        <p:nvSpPr>
          <p:cNvPr id="27" name="Rectangle 26"/>
          <p:cNvSpPr/>
          <p:nvPr/>
        </p:nvSpPr>
        <p:spPr>
          <a:xfrm>
            <a:off x="10626987" y="468886"/>
            <a:ext cx="1447643" cy="362360"/>
          </a:xfrm>
          <a:prstGeom prst="rect">
            <a:avLst/>
          </a:prstGeom>
          <a:solidFill>
            <a:srgbClr val="FFC000"/>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GB" sz="12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15" name="Rectangle 14"/>
          <p:cNvSpPr/>
          <p:nvPr/>
        </p:nvSpPr>
        <p:spPr bwMode="gray">
          <a:xfrm>
            <a:off x="6252841" y="865800"/>
            <a:ext cx="5821789" cy="320576"/>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r>
              <a:rPr lang="en-GB" sz="1000" b="1" dirty="0">
                <a:latin typeface="Verdana" panose="020B0604030504040204" pitchFamily="34" charset="0"/>
                <a:ea typeface="Verdana" panose="020B0604030504040204" pitchFamily="34" charset="0"/>
                <a:cs typeface="Verdana" panose="020B0604030504040204" pitchFamily="34" charset="0"/>
              </a:rPr>
              <a:t>Assured by: </a:t>
            </a:r>
            <a:r>
              <a:rPr lang="en-GB" sz="1000" dirty="0">
                <a:latin typeface="Verdana" panose="020B0604030504040204" pitchFamily="34" charset="0"/>
                <a:ea typeface="Verdana" panose="020B0604030504040204" pitchFamily="34" charset="0"/>
                <a:cs typeface="Verdana" panose="020B0604030504040204" pitchFamily="34" charset="0"/>
              </a:rPr>
              <a:t>Julia Millman</a:t>
            </a:r>
            <a:r>
              <a:rPr lang="en-GB" sz="1000" b="1" dirty="0">
                <a:latin typeface="Verdana" panose="020B0604030504040204" pitchFamily="34" charset="0"/>
                <a:ea typeface="Verdana" panose="020B0604030504040204" pitchFamily="34" charset="0"/>
                <a:cs typeface="Verdana" panose="020B0604030504040204" pitchFamily="34" charset="0"/>
              </a:rPr>
              <a:t>				</a:t>
            </a:r>
          </a:p>
        </p:txBody>
      </p:sp>
      <p:graphicFrame>
        <p:nvGraphicFramePr>
          <p:cNvPr id="16" name="Table 15"/>
          <p:cNvGraphicFramePr>
            <a:graphicFrameLocks noGrp="1"/>
          </p:cNvGraphicFramePr>
          <p:nvPr>
            <p:extLst>
              <p:ext uri="{D42A27DB-BD31-4B8C-83A1-F6EECF244321}">
                <p14:modId xmlns:p14="http://schemas.microsoft.com/office/powerpoint/2010/main" val="2711470873"/>
              </p:ext>
            </p:extLst>
          </p:nvPr>
        </p:nvGraphicFramePr>
        <p:xfrm>
          <a:off x="62343" y="1249496"/>
          <a:ext cx="12012287" cy="5069988"/>
        </p:xfrm>
        <a:graphic>
          <a:graphicData uri="http://schemas.openxmlformats.org/drawingml/2006/table">
            <a:tbl>
              <a:tblPr>
                <a:tableStyleId>{8799B23B-EC83-4686-B30A-512413B5E67A}</a:tableStyleId>
              </a:tblPr>
              <a:tblGrid>
                <a:gridCol w="1117707">
                  <a:extLst>
                    <a:ext uri="{9D8B030D-6E8A-4147-A177-3AD203B41FA5}">
                      <a16:colId xmlns:a16="http://schemas.microsoft.com/office/drawing/2014/main" xmlns="" val="2321442881"/>
                    </a:ext>
                  </a:extLst>
                </a:gridCol>
                <a:gridCol w="1152491">
                  <a:extLst>
                    <a:ext uri="{9D8B030D-6E8A-4147-A177-3AD203B41FA5}">
                      <a16:colId xmlns:a16="http://schemas.microsoft.com/office/drawing/2014/main" xmlns="" val="20001"/>
                    </a:ext>
                  </a:extLst>
                </a:gridCol>
                <a:gridCol w="514693">
                  <a:extLst>
                    <a:ext uri="{9D8B030D-6E8A-4147-A177-3AD203B41FA5}">
                      <a16:colId xmlns:a16="http://schemas.microsoft.com/office/drawing/2014/main" xmlns="" val="3953097038"/>
                    </a:ext>
                  </a:extLst>
                </a:gridCol>
                <a:gridCol w="858492">
                  <a:extLst>
                    <a:ext uri="{9D8B030D-6E8A-4147-A177-3AD203B41FA5}">
                      <a16:colId xmlns:a16="http://schemas.microsoft.com/office/drawing/2014/main" xmlns="" val="20003"/>
                    </a:ext>
                  </a:extLst>
                </a:gridCol>
                <a:gridCol w="2957896">
                  <a:extLst>
                    <a:ext uri="{9D8B030D-6E8A-4147-A177-3AD203B41FA5}">
                      <a16:colId xmlns:a16="http://schemas.microsoft.com/office/drawing/2014/main" xmlns="" val="3566525515"/>
                    </a:ext>
                  </a:extLst>
                </a:gridCol>
                <a:gridCol w="3405729">
                  <a:extLst>
                    <a:ext uri="{9D8B030D-6E8A-4147-A177-3AD203B41FA5}">
                      <a16:colId xmlns:a16="http://schemas.microsoft.com/office/drawing/2014/main" xmlns="" val="3314289675"/>
                    </a:ext>
                  </a:extLst>
                </a:gridCol>
                <a:gridCol w="2005279">
                  <a:extLst>
                    <a:ext uri="{9D8B030D-6E8A-4147-A177-3AD203B41FA5}">
                      <a16:colId xmlns:a16="http://schemas.microsoft.com/office/drawing/2014/main" xmlns="" val="1318646577"/>
                    </a:ext>
                  </a:extLst>
                </a:gridCol>
              </a:tblGrid>
              <a:tr h="382290">
                <a:tc>
                  <a:txBody>
                    <a:bodyPr/>
                    <a:lstStyle/>
                    <a:p>
                      <a:pPr algn="l"/>
                      <a:r>
                        <a:rPr lang="en-GB" sz="1000" b="1" baseline="0" dirty="0">
                          <a:solidFill>
                            <a:schemeClr val="bg1"/>
                          </a:solidFill>
                          <a:latin typeface="+mn-lt"/>
                          <a:ea typeface="+mn-ea"/>
                          <a:cs typeface="+mn-cs"/>
                        </a:rPr>
                        <a:t>Provider Milestones </a:t>
                      </a:r>
                      <a:endParaRPr lang="en-GB" sz="10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algn="l"/>
                      <a:r>
                        <a:rPr lang="en-GB" sz="1000" b="1" dirty="0">
                          <a:solidFill>
                            <a:schemeClr val="bg1"/>
                          </a:solidFill>
                          <a:latin typeface="+mj-lt"/>
                          <a:ea typeface="Verdana" panose="020B0604030504040204" pitchFamily="34" charset="0"/>
                          <a:cs typeface="Verdana" panose="020B0604030504040204" pitchFamily="34" charset="0"/>
                        </a:rPr>
                        <a:t>Use Case </a:t>
                      </a:r>
                    </a:p>
                  </a:txBody>
                  <a:tcPr anchor="ctr">
                    <a:solidFill>
                      <a:srgbClr val="00A3E0"/>
                    </a:solidFill>
                  </a:tcPr>
                </a:tc>
                <a:tc>
                  <a:txBody>
                    <a:bodyPr/>
                    <a:lstStyle/>
                    <a:p>
                      <a:pPr algn="ctr"/>
                      <a:r>
                        <a:rPr lang="en-GB" sz="1000" b="1" dirty="0">
                          <a:solidFill>
                            <a:schemeClr val="bg1"/>
                          </a:solidFill>
                        </a:rPr>
                        <a:t>RAG</a:t>
                      </a:r>
                      <a:endParaRPr lang="en-GB" sz="10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lvl="0" algn="l"/>
                      <a:r>
                        <a:rPr lang="en-GB" sz="1000" b="1" dirty="0">
                          <a:solidFill>
                            <a:schemeClr val="bg1"/>
                          </a:solidFill>
                          <a:latin typeface="+mj-lt"/>
                          <a:ea typeface="Verdana" panose="020B0604030504040204" pitchFamily="34" charset="0"/>
                          <a:cs typeface="Verdana" panose="020B0604030504040204" pitchFamily="34" charset="0"/>
                        </a:rPr>
                        <a:t>Forecast Date</a:t>
                      </a:r>
                    </a:p>
                  </a:txBody>
                  <a:tcPr anchor="ctr">
                    <a:solidFill>
                      <a:srgbClr val="00A3E0"/>
                    </a:solidFill>
                  </a:tcPr>
                </a:tc>
                <a:tc>
                  <a:txBody>
                    <a:bodyPr/>
                    <a:lstStyle/>
                    <a:p>
                      <a:pPr lvl="0" algn="l"/>
                      <a:r>
                        <a:rPr lang="en-GB" sz="1000" b="1" dirty="0">
                          <a:solidFill>
                            <a:schemeClr val="bg1"/>
                          </a:solidFill>
                        </a:rPr>
                        <a:t>Progress</a:t>
                      </a:r>
                      <a:endParaRPr lang="en-GB" sz="10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lvl="0" algn="l"/>
                      <a:r>
                        <a:rPr lang="en-GB" sz="1000" b="1" dirty="0">
                          <a:solidFill>
                            <a:schemeClr val="bg1"/>
                          </a:solidFill>
                          <a:latin typeface="+mj-lt"/>
                          <a:ea typeface="Verdana" panose="020B0604030504040204" pitchFamily="34" charset="0"/>
                          <a:cs typeface="Verdana" panose="020B0604030504040204" pitchFamily="34" charset="0"/>
                        </a:rPr>
                        <a:t>Planned activities</a:t>
                      </a:r>
                    </a:p>
                  </a:txBody>
                  <a:tcPr anchor="ctr">
                    <a:solidFill>
                      <a:srgbClr val="00A3E0"/>
                    </a:solidFill>
                  </a:tcPr>
                </a:tc>
                <a:tc>
                  <a:txBody>
                    <a:bodyPr/>
                    <a:lstStyle/>
                    <a:p>
                      <a:pPr marL="0" algn="l" defTabSz="914400" rtl="0" eaLnBrk="1" latinLnBrk="0" hangingPunct="1"/>
                      <a:r>
                        <a:rPr lang="en-GB" sz="1000" b="1" kern="1200" dirty="0">
                          <a:solidFill>
                            <a:schemeClr val="bg1"/>
                          </a:solidFill>
                        </a:rPr>
                        <a:t>Blockers</a:t>
                      </a:r>
                      <a:endParaRPr lang="en-GB" sz="1000" b="1" kern="1200" dirty="0">
                        <a:solidFill>
                          <a:schemeClr val="bg1"/>
                        </a:solidFill>
                        <a:latin typeface="+mn-lt"/>
                        <a:ea typeface="+mn-ea"/>
                        <a:cs typeface="+mn-cs"/>
                      </a:endParaRPr>
                    </a:p>
                  </a:txBody>
                  <a:tcPr anchor="ctr">
                    <a:solidFill>
                      <a:srgbClr val="00A3E0"/>
                    </a:solidFill>
                  </a:tcPr>
                </a:tc>
                <a:extLst>
                  <a:ext uri="{0D108BD9-81ED-4DB2-BD59-A6C34878D82A}">
                    <a16:rowId xmlns:a16="http://schemas.microsoft.com/office/drawing/2014/main" xmlns="" val="2999985941"/>
                  </a:ext>
                </a:extLst>
              </a:tr>
              <a:tr h="617545">
                <a:tc>
                  <a:txBody>
                    <a:bodyPr/>
                    <a:lstStyle/>
                    <a:p>
                      <a:pPr marL="171450" indent="-171450">
                        <a:buFont typeface="Wingdings" panose="05000000000000000000" pitchFamily="2" charset="2"/>
                        <a:buChar char="ü"/>
                      </a:pPr>
                      <a:r>
                        <a:rPr lang="en-GB" sz="900" b="1" baseline="0" dirty="0">
                          <a:solidFill>
                            <a:schemeClr val="tx1"/>
                          </a:solidFill>
                          <a:latin typeface="+mn-lt"/>
                          <a:ea typeface="Verdana" panose="020B0604030504040204" pitchFamily="34" charset="0"/>
                          <a:cs typeface="Verdana" panose="020B0604030504040204" pitchFamily="34" charset="0"/>
                        </a:rPr>
                        <a:t>YAS - Leeds</a:t>
                      </a:r>
                    </a:p>
                  </a:txBody>
                  <a:tcPr anchor="ctr"/>
                </a:tc>
                <a:tc>
                  <a:txBody>
                    <a:bodyPr/>
                    <a:lstStyle/>
                    <a:p>
                      <a:pPr marL="171450" indent="-171450" algn="l">
                        <a:buFont typeface="Wingdings" panose="05000000000000000000" pitchFamily="2" charset="2"/>
                        <a:buChar char="ü"/>
                      </a:pPr>
                      <a:r>
                        <a:rPr lang="en-GB" sz="900" b="1" dirty="0">
                          <a:solidFill>
                            <a:schemeClr val="tx1"/>
                          </a:solidFill>
                          <a:latin typeface="+mn-lt"/>
                          <a:ea typeface="Verdana" panose="020B0604030504040204" pitchFamily="34" charset="0"/>
                          <a:cs typeface="Verdana" panose="020B0604030504040204" pitchFamily="34" charset="0"/>
                        </a:rPr>
                        <a:t>Transfer</a:t>
                      </a:r>
                      <a:r>
                        <a:rPr lang="en-GB" sz="900" b="1" baseline="0" dirty="0">
                          <a:solidFill>
                            <a:schemeClr val="tx1"/>
                          </a:solidFill>
                          <a:latin typeface="+mn-lt"/>
                          <a:ea typeface="Verdana" panose="020B0604030504040204" pitchFamily="34" charset="0"/>
                          <a:cs typeface="Verdana" panose="020B0604030504040204" pitchFamily="34" charset="0"/>
                        </a:rPr>
                        <a:t> of Care</a:t>
                      </a:r>
                      <a:endParaRPr lang="en-GB" sz="900" b="1" dirty="0">
                        <a:solidFill>
                          <a:schemeClr val="tx1"/>
                        </a:solidFill>
                        <a:latin typeface="+mn-lt"/>
                        <a:ea typeface="Verdana" panose="020B0604030504040204" pitchFamily="34" charset="0"/>
                        <a:cs typeface="Verdana" panose="020B0604030504040204" pitchFamily="34" charset="0"/>
                      </a:endParaRPr>
                    </a:p>
                  </a:txBody>
                  <a:tcPr anchor="ctr"/>
                </a:tc>
                <a:tc>
                  <a:txBody>
                    <a:bodyPr/>
                    <a:lstStyle/>
                    <a:p>
                      <a:endParaRPr lang="en-GB" sz="900" kern="1200" dirty="0">
                        <a:solidFill>
                          <a:schemeClr val="tx1"/>
                        </a:solidFill>
                        <a:latin typeface="+mn-lt"/>
                        <a:ea typeface="Verdana" panose="020B0604030504040204" pitchFamily="34" charset="0"/>
                        <a:cs typeface="Verdana" panose="020B0604030504040204" pitchFamily="34" charset="0"/>
                      </a:endParaRPr>
                    </a:p>
                  </a:txBody>
                  <a:tcPr anchor="ctr">
                    <a:solidFill>
                      <a:srgbClr val="43B02A"/>
                    </a:solidFill>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900" kern="1200" baseline="0" dirty="0">
                        <a:solidFill>
                          <a:schemeClr val="tx1"/>
                        </a:solidFill>
                        <a:latin typeface="+mn-lt"/>
                        <a:ea typeface="Verdana" panose="020B0604030504040204" pitchFamily="34" charset="0"/>
                        <a:cs typeface="Verdana" panose="020B0604030504040204" pitchFamily="34" charset="0"/>
                      </a:endParaRPr>
                    </a:p>
                  </a:txBody>
                  <a:tcPr>
                    <a:solidFill>
                      <a:srgbClr val="43B02A"/>
                    </a:solidFill>
                  </a:tcPr>
                </a:tc>
                <a:tc>
                  <a:txBody>
                    <a:bodyPr/>
                    <a:lstStyle/>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Go live completed 30</a:t>
                      </a:r>
                      <a:r>
                        <a:rPr lang="en-GB" sz="900" kern="1200" baseline="30000" dirty="0">
                          <a:solidFill>
                            <a:schemeClr val="tx1"/>
                          </a:solidFill>
                          <a:latin typeface="+mn-lt"/>
                          <a:ea typeface="Verdana" panose="020B0604030504040204" pitchFamily="34" charset="0"/>
                          <a:cs typeface="Verdana" panose="020B0604030504040204" pitchFamily="34" charset="0"/>
                        </a:rPr>
                        <a:t>th</a:t>
                      </a:r>
                      <a:r>
                        <a:rPr lang="en-GB" sz="900" kern="1200" baseline="0" dirty="0">
                          <a:solidFill>
                            <a:schemeClr val="tx1"/>
                          </a:solidFill>
                          <a:latin typeface="+mn-lt"/>
                          <a:ea typeface="Verdana" panose="020B0604030504040204" pitchFamily="34" charset="0"/>
                          <a:cs typeface="Verdana" panose="020B0604030504040204" pitchFamily="34" charset="0"/>
                        </a:rPr>
                        <a:t> </a:t>
                      </a:r>
                      <a:r>
                        <a:rPr lang="en-GB" sz="900" kern="1200" baseline="0" dirty="0" smtClean="0">
                          <a:solidFill>
                            <a:schemeClr val="tx1"/>
                          </a:solidFill>
                          <a:latin typeface="+mn-lt"/>
                          <a:ea typeface="Verdana" panose="020B0604030504040204" pitchFamily="34" charset="0"/>
                          <a:cs typeface="Verdana" panose="020B0604030504040204" pitchFamily="34" charset="0"/>
                        </a:rPr>
                        <a:t>June</a:t>
                      </a:r>
                      <a:endParaRPr lang="en-GB" sz="900" kern="1200" baseline="0" dirty="0">
                        <a:solidFill>
                          <a:schemeClr val="tx1"/>
                        </a:solidFill>
                        <a:latin typeface="+mn-lt"/>
                        <a:ea typeface="Verdana" panose="020B0604030504040204" pitchFamily="34" charset="0"/>
                        <a:cs typeface="Verdana" panose="020B0604030504040204" pitchFamily="34" charset="0"/>
                      </a:endParaRPr>
                    </a:p>
                  </a:txBody>
                  <a:tcPr/>
                </a:tc>
                <a:tc>
                  <a:txBody>
                    <a:bodyPr/>
                    <a:lstStyle/>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LTHT productionising daily error anomaly reports</a:t>
                      </a:r>
                    </a:p>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Switching to GCP will enable additional </a:t>
                      </a:r>
                      <a:r>
                        <a:rPr lang="en-GB" sz="900" kern="1200" baseline="0" dirty="0">
                          <a:solidFill>
                            <a:schemeClr val="tx1"/>
                          </a:solidFill>
                          <a:latin typeface="+mn-lt"/>
                          <a:ea typeface="Verdana" panose="020B0604030504040204" pitchFamily="34" charset="0"/>
                          <a:cs typeface="Verdana" panose="020B0604030504040204" pitchFamily="34" charset="0"/>
                        </a:rPr>
                        <a:t>monitoring and alerting of live service to support service management process</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900" b="0" i="0" u="none" strike="noStrike" kern="1200" cap="none" spc="0" normalizeH="0" baseline="0" noProof="0" dirty="0">
                        <a:ln>
                          <a:noFill/>
                        </a:ln>
                        <a:solidFill>
                          <a:schemeClr val="tx1"/>
                        </a:solidFill>
                        <a:effectLst/>
                        <a:uLnTx/>
                        <a:uFillTx/>
                        <a:latin typeface="+mn-lt"/>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10001"/>
                  </a:ext>
                </a:extLst>
              </a:tr>
              <a:tr h="617545">
                <a:tc>
                  <a:txBody>
                    <a:bodyPr/>
                    <a:lstStyle/>
                    <a:p>
                      <a:pPr marL="171450" indent="-171450">
                        <a:buFont typeface="Wingdings" panose="05000000000000000000" pitchFamily="2" charset="2"/>
                        <a:buChar char="ü"/>
                      </a:pPr>
                      <a:r>
                        <a:rPr lang="en-GB" sz="900" b="1" baseline="0" dirty="0">
                          <a:solidFill>
                            <a:schemeClr val="tx1"/>
                          </a:solidFill>
                          <a:latin typeface="+mn-lt"/>
                          <a:ea typeface="Verdana" panose="020B0604030504040204" pitchFamily="34" charset="0"/>
                          <a:cs typeface="Verdana" panose="020B0604030504040204" pitchFamily="34" charset="0"/>
                        </a:rPr>
                        <a:t>Humber</a:t>
                      </a:r>
                    </a:p>
                  </a:txBody>
                  <a:tcPr anchor="ctr"/>
                </a:tc>
                <a:tc>
                  <a:txBody>
                    <a:bodyPr/>
                    <a:lstStyle/>
                    <a:p>
                      <a:pPr marL="171450" indent="-171450" algn="l">
                        <a:buFont typeface="Wingdings" panose="05000000000000000000" pitchFamily="2" charset="2"/>
                        <a:buChar char="ü"/>
                      </a:pPr>
                      <a:r>
                        <a:rPr lang="en-GB" sz="900" b="1" baseline="0" dirty="0">
                          <a:solidFill>
                            <a:schemeClr val="tx1"/>
                          </a:solidFill>
                          <a:latin typeface="+mn-lt"/>
                          <a:ea typeface="Verdana" panose="020B0604030504040204" pitchFamily="34" charset="0"/>
                          <a:cs typeface="Verdana" panose="020B0604030504040204" pitchFamily="34" charset="0"/>
                        </a:rPr>
                        <a:t>Mental Health</a:t>
                      </a:r>
                    </a:p>
                  </a:txBody>
                  <a:tcPr anchor="ctr"/>
                </a:tc>
                <a:tc>
                  <a:txBody>
                    <a:bodyPr/>
                    <a:lstStyle/>
                    <a:p>
                      <a:endParaRPr lang="en-GB" sz="900" kern="1200" dirty="0">
                        <a:solidFill>
                          <a:schemeClr val="tx1"/>
                        </a:solidFill>
                        <a:latin typeface="+mn-lt"/>
                        <a:ea typeface="Verdana" panose="020B0604030504040204" pitchFamily="34" charset="0"/>
                        <a:cs typeface="Verdana" panose="020B0604030504040204" pitchFamily="34" charset="0"/>
                      </a:endParaRPr>
                    </a:p>
                  </a:txBody>
                  <a:tcPr anchor="ctr">
                    <a:solidFill>
                      <a:srgbClr val="43B02A"/>
                    </a:solidFill>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900" kern="1200" baseline="0" dirty="0">
                        <a:solidFill>
                          <a:schemeClr val="tx1"/>
                        </a:solidFill>
                        <a:latin typeface="+mn-lt"/>
                        <a:ea typeface="Verdana" panose="020B0604030504040204" pitchFamily="34" charset="0"/>
                        <a:cs typeface="Verdana" panose="020B0604030504040204" pitchFamily="34" charset="0"/>
                      </a:endParaRPr>
                    </a:p>
                  </a:txBody>
                  <a:tcPr>
                    <a:solidFill>
                      <a:srgbClr val="43B02A"/>
                    </a:solidFill>
                  </a:tcPr>
                </a:tc>
                <a:tc>
                  <a:txBody>
                    <a:bodyPr/>
                    <a:lstStyle/>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a:solidFill>
                            <a:schemeClr val="tx1"/>
                          </a:solidFill>
                          <a:latin typeface="+mn-lt"/>
                          <a:ea typeface="Verdana" panose="020B0604030504040204" pitchFamily="34" charset="0"/>
                          <a:cs typeface="Verdana" panose="020B0604030504040204" pitchFamily="34" charset="0"/>
                        </a:rPr>
                        <a:t>20 patients tested on the Prod Platform</a:t>
                      </a:r>
                    </a:p>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a:solidFill>
                            <a:schemeClr val="tx1"/>
                          </a:solidFill>
                          <a:latin typeface="+mn-lt"/>
                        </a:rPr>
                        <a:t>Further bug fixes confirmed as clinically safe </a:t>
                      </a:r>
                    </a:p>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a:solidFill>
                            <a:schemeClr val="tx1"/>
                          </a:solidFill>
                          <a:latin typeface="+mn-lt"/>
                        </a:rPr>
                        <a:t>40k Patient cohort into PIX server complete </a:t>
                      </a:r>
                    </a:p>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a:solidFill>
                            <a:schemeClr val="tx1"/>
                          </a:solidFill>
                          <a:latin typeface="+mn-lt"/>
                        </a:rPr>
                        <a:t>CS testing complete; report sign off from CCIO</a:t>
                      </a:r>
                    </a:p>
                  </a:txBody>
                  <a:tcPr/>
                </a:tc>
                <a:tc>
                  <a:txBody>
                    <a:bodyPr/>
                    <a:lstStyle/>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a:solidFill>
                            <a:schemeClr val="tx1"/>
                          </a:solidFill>
                          <a:latin typeface="+mn-lt"/>
                        </a:rPr>
                        <a:t>3 – 6% of patients believed to have DXC issue - Awaiting DXC root cause analysis output in order to define next steps required. However Trust has confirmed they have clinically signed off the work as it is.</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900" b="0" i="0" u="none" strike="noStrike" kern="1200" cap="none" spc="0" normalizeH="0" baseline="0" noProof="0" dirty="0">
                        <a:ln>
                          <a:noFill/>
                        </a:ln>
                        <a:solidFill>
                          <a:schemeClr val="tx1"/>
                        </a:solidFill>
                        <a:effectLst/>
                        <a:uLnTx/>
                        <a:uFillTx/>
                        <a:latin typeface="+mn-lt"/>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25858563"/>
                  </a:ext>
                </a:extLst>
              </a:tr>
              <a:tr h="485214">
                <a:tc>
                  <a:txBody>
                    <a:bodyPr/>
                    <a:lstStyle/>
                    <a:p>
                      <a:pPr marL="171450" indent="-171450">
                        <a:buFont typeface="Wingdings" panose="05000000000000000000" pitchFamily="2" charset="2"/>
                        <a:buChar char="ü"/>
                      </a:pPr>
                      <a:r>
                        <a:rPr lang="en-GB" sz="900" b="1" baseline="0" dirty="0">
                          <a:solidFill>
                            <a:schemeClr val="tx1"/>
                          </a:solidFill>
                          <a:latin typeface="+mn-lt"/>
                          <a:ea typeface="Verdana" panose="020B0604030504040204" pitchFamily="34" charset="0"/>
                          <a:cs typeface="Verdana" panose="020B0604030504040204" pitchFamily="34" charset="0"/>
                        </a:rPr>
                        <a:t>YAS </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a:solidFill>
                            <a:schemeClr val="tx1"/>
                          </a:solidFill>
                          <a:latin typeface="+mn-lt"/>
                          <a:ea typeface="Verdana" panose="020B0604030504040204" pitchFamily="34" charset="0"/>
                          <a:cs typeface="Verdana" panose="020B0604030504040204" pitchFamily="34" charset="0"/>
                        </a:rPr>
                        <a:t>Consuming Mental Health</a:t>
                      </a:r>
                    </a:p>
                  </a:txBody>
                  <a:tcPr anchor="ctr"/>
                </a:tc>
                <a:tc>
                  <a:txBody>
                    <a:bodyPr/>
                    <a:lstStyle/>
                    <a:p>
                      <a:endParaRPr lang="en-GB" sz="900" kern="1200" dirty="0">
                        <a:solidFill>
                          <a:schemeClr val="tx1"/>
                        </a:solidFill>
                        <a:latin typeface="+mn-lt"/>
                        <a:ea typeface="Verdana" panose="020B0604030504040204" pitchFamily="34" charset="0"/>
                        <a:cs typeface="Verdana" panose="020B0604030504040204" pitchFamily="34" charset="0"/>
                      </a:endParaRPr>
                    </a:p>
                  </a:txBody>
                  <a:tcPr anchor="ctr">
                    <a:solidFill>
                      <a:srgbClr val="FFC000"/>
                    </a:solidFill>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26/01/21</a:t>
                      </a:r>
                      <a:endParaRPr lang="en-GB" sz="900" kern="1200" baseline="0" dirty="0">
                        <a:solidFill>
                          <a:schemeClr val="tx1"/>
                        </a:solidFill>
                        <a:latin typeface="+mn-lt"/>
                        <a:ea typeface="Verdana" panose="020B0604030504040204" pitchFamily="34" charset="0"/>
                        <a:cs typeface="Verdana" panose="020B0604030504040204" pitchFamily="34" charset="0"/>
                      </a:endParaRPr>
                    </a:p>
                  </a:txBody>
                  <a:tcPr>
                    <a:solidFill>
                      <a:schemeClr val="bg1"/>
                    </a:solidFill>
                  </a:tcPr>
                </a:tc>
                <a:tc>
                  <a:txBody>
                    <a:bodyPr/>
                    <a:lstStyle/>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smtClean="0">
                          <a:solidFill>
                            <a:schemeClr val="tx1"/>
                          </a:solidFill>
                          <a:latin typeface="+mn-lt"/>
                        </a:rPr>
                        <a:t>YAS testing of MH plan completed</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900" kern="1200" baseline="0" dirty="0">
                        <a:solidFill>
                          <a:schemeClr val="tx1"/>
                        </a:solidFill>
                        <a:latin typeface="+mn-lt"/>
                        <a:ea typeface="Verdana" panose="020B0604030504040204" pitchFamily="34" charset="0"/>
                        <a:cs typeface="Verdana" panose="020B0604030504040204" pitchFamily="34" charset="0"/>
                      </a:endParaRPr>
                    </a:p>
                  </a:txBody>
                  <a:tcPr/>
                </a:tc>
                <a:tc>
                  <a:txBody>
                    <a:bodyPr/>
                    <a:lstStyle/>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smtClean="0">
                          <a:solidFill>
                            <a:schemeClr val="tx1"/>
                          </a:solidFill>
                          <a:latin typeface="+mn-lt"/>
                        </a:rPr>
                        <a:t>YAS </a:t>
                      </a:r>
                      <a:r>
                        <a:rPr lang="en-GB" sz="900" baseline="0" dirty="0">
                          <a:solidFill>
                            <a:schemeClr val="tx1"/>
                          </a:solidFill>
                          <a:latin typeface="+mn-lt"/>
                        </a:rPr>
                        <a:t>release can be </a:t>
                      </a:r>
                      <a:r>
                        <a:rPr lang="en-GB" sz="900" baseline="0" dirty="0" smtClean="0">
                          <a:solidFill>
                            <a:schemeClr val="tx1"/>
                          </a:solidFill>
                          <a:latin typeface="+mn-lt"/>
                        </a:rPr>
                        <a:t>scheduled (estimated 26 Jan)</a:t>
                      </a:r>
                    </a:p>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smtClean="0">
                          <a:solidFill>
                            <a:schemeClr val="tx1"/>
                          </a:solidFill>
                          <a:latin typeface="+mn-lt"/>
                        </a:rPr>
                        <a:t>Future release will enable EoL data</a:t>
                      </a:r>
                      <a:endParaRPr lang="en-GB" sz="900" baseline="0" dirty="0">
                        <a:solidFill>
                          <a:schemeClr val="tx1"/>
                        </a:solidFill>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900" b="0" i="0" u="none" strike="noStrike" kern="1200" cap="none" spc="0" normalizeH="0" baseline="0" noProof="0" dirty="0" smtClean="0">
                          <a:ln>
                            <a:noFill/>
                          </a:ln>
                          <a:solidFill>
                            <a:schemeClr val="tx1"/>
                          </a:solidFill>
                          <a:effectLst/>
                          <a:uLnTx/>
                          <a:uFillTx/>
                          <a:latin typeface="+mn-lt"/>
                          <a:ea typeface="Verdana" panose="020B0604030504040204" pitchFamily="34" charset="0"/>
                          <a:cs typeface="Verdana" panose="020B0604030504040204" pitchFamily="34" charset="0"/>
                        </a:rPr>
                        <a:t>Internal connectivity issues </a:t>
                      </a:r>
                      <a:r>
                        <a:rPr kumimoji="0" lang="en-GB" sz="900" b="0" i="0" u="none" strike="noStrike" kern="1200" cap="none" spc="0" normalizeH="0" baseline="0" noProof="0" dirty="0">
                          <a:ln>
                            <a:noFill/>
                          </a:ln>
                          <a:solidFill>
                            <a:schemeClr val="tx1"/>
                          </a:solidFill>
                          <a:effectLst/>
                          <a:uLnTx/>
                          <a:uFillTx/>
                          <a:latin typeface="+mn-lt"/>
                          <a:ea typeface="Verdana" panose="020B0604030504040204" pitchFamily="34" charset="0"/>
                          <a:cs typeface="Verdana" panose="020B0604030504040204" pitchFamily="34" charset="0"/>
                        </a:rPr>
                        <a:t>accessing Blackpear test environment</a:t>
                      </a:r>
                    </a:p>
                  </a:txBody>
                  <a:tcPr/>
                </a:tc>
                <a:extLst>
                  <a:ext uri="{0D108BD9-81ED-4DB2-BD59-A6C34878D82A}">
                    <a16:rowId xmlns:a16="http://schemas.microsoft.com/office/drawing/2014/main" xmlns="" val="10003"/>
                  </a:ext>
                </a:extLst>
              </a:tr>
              <a:tr h="485214">
                <a:tc>
                  <a:txBody>
                    <a:bodyPr/>
                    <a:lstStyle/>
                    <a:p>
                      <a:pPr marL="171450" indent="-171450">
                        <a:buFont typeface="Wingdings" panose="05000000000000000000" pitchFamily="2" charset="2"/>
                        <a:buChar char="ü"/>
                      </a:pPr>
                      <a:r>
                        <a:rPr lang="en-GB" sz="900" b="1" dirty="0">
                          <a:solidFill>
                            <a:schemeClr val="tx1"/>
                          </a:solidFill>
                          <a:latin typeface="+mn-lt"/>
                          <a:ea typeface="Verdana" panose="020B0604030504040204" pitchFamily="34" charset="0"/>
                          <a:cs typeface="Verdana" panose="020B0604030504040204" pitchFamily="34" charset="0"/>
                        </a:rPr>
                        <a:t>Rotherham</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dirty="0">
                          <a:solidFill>
                            <a:schemeClr val="tx1"/>
                          </a:solidFill>
                          <a:latin typeface="+mn-lt"/>
                          <a:ea typeface="Verdana" panose="020B0604030504040204" pitchFamily="34" charset="0"/>
                          <a:cs typeface="Verdana" panose="020B0604030504040204" pitchFamily="34" charset="0"/>
                        </a:rPr>
                        <a:t>Transfer</a:t>
                      </a:r>
                      <a:r>
                        <a:rPr lang="en-GB" sz="900" b="1" baseline="0" dirty="0">
                          <a:solidFill>
                            <a:schemeClr val="tx1"/>
                          </a:solidFill>
                          <a:latin typeface="+mn-lt"/>
                          <a:ea typeface="Verdana" panose="020B0604030504040204" pitchFamily="34" charset="0"/>
                          <a:cs typeface="Verdana" panose="020B0604030504040204" pitchFamily="34" charset="0"/>
                        </a:rPr>
                        <a:t> of Care</a:t>
                      </a:r>
                      <a:endParaRPr lang="en-GB" sz="900" b="1" dirty="0">
                        <a:solidFill>
                          <a:schemeClr val="tx1"/>
                        </a:solidFill>
                        <a:latin typeface="+mn-lt"/>
                        <a:ea typeface="Verdana" panose="020B0604030504040204" pitchFamily="34" charset="0"/>
                        <a:cs typeface="Verdana" panose="020B0604030504040204" pitchFamily="34" charset="0"/>
                      </a:endParaRPr>
                    </a:p>
                  </a:txBody>
                  <a:tcPr anchor="ctr"/>
                </a:tc>
                <a:tc>
                  <a:txBody>
                    <a:bodyPr/>
                    <a:lstStyle/>
                    <a:p>
                      <a:endParaRPr lang="en-GB" sz="900" kern="1200" dirty="0">
                        <a:solidFill>
                          <a:schemeClr val="tx1"/>
                        </a:solidFill>
                        <a:latin typeface="+mn-lt"/>
                        <a:ea typeface="Verdana" panose="020B0604030504040204" pitchFamily="34" charset="0"/>
                        <a:cs typeface="Verdana" panose="020B0604030504040204" pitchFamily="34" charset="0"/>
                      </a:endParaRPr>
                    </a:p>
                  </a:txBody>
                  <a:tcPr anchor="ctr">
                    <a:solidFill>
                      <a:srgbClr val="43B02A"/>
                    </a:solidFill>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20/01/21</a:t>
                      </a:r>
                      <a:endParaRPr lang="en-GB" sz="900" kern="1200" baseline="0" dirty="0">
                        <a:solidFill>
                          <a:schemeClr val="tx1"/>
                        </a:solidFill>
                        <a:latin typeface="+mn-lt"/>
                        <a:ea typeface="Verdana" panose="020B0604030504040204" pitchFamily="34" charset="0"/>
                        <a:cs typeface="Verdana" panose="020B0604030504040204" pitchFamily="34" charset="0"/>
                      </a:endParaRPr>
                    </a:p>
                  </a:txBody>
                  <a:tcPr>
                    <a:solidFill>
                      <a:schemeClr val="bg1"/>
                    </a:solidFill>
                  </a:tcPr>
                </a:tc>
                <a:tc>
                  <a:txBody>
                    <a:bodyPr/>
                    <a:lstStyle/>
                    <a:p>
                      <a:pPr marL="87313" lvl="0" indent="-87313">
                        <a:buFont typeface="Arial" panose="020B0604020202020204" pitchFamily="34" charset="0"/>
                        <a:buChar char="•"/>
                      </a:pPr>
                      <a:r>
                        <a:rPr lang="en-GB" sz="900" kern="1200" baseline="0" dirty="0" smtClean="0">
                          <a:solidFill>
                            <a:schemeClr val="tx1"/>
                          </a:solidFill>
                          <a:latin typeface="+mn-lt"/>
                          <a:ea typeface="Verdana" panose="020B0604030504040204" pitchFamily="34" charset="0"/>
                          <a:cs typeface="Verdana" panose="020B0604030504040204" pitchFamily="34" charset="0"/>
                        </a:rPr>
                        <a:t>Rotherham full implementation scheduled</a:t>
                      </a:r>
                      <a:endParaRPr lang="en-GB" sz="900" kern="1200" baseline="0" dirty="0">
                        <a:solidFill>
                          <a:schemeClr val="tx1"/>
                        </a:solidFill>
                        <a:latin typeface="+mn-lt"/>
                        <a:ea typeface="Verdana" panose="020B0604030504040204" pitchFamily="34" charset="0"/>
                        <a:cs typeface="Verdana" panose="020B0604030504040204" pitchFamily="34" charset="0"/>
                      </a:endParaRPr>
                    </a:p>
                  </a:txBody>
                  <a:tcPr/>
                </a:tc>
                <a:tc>
                  <a:txBody>
                    <a:bodyPr/>
                    <a:lstStyle/>
                    <a:p>
                      <a:pPr marL="87313" lvl="0" indent="-87313">
                        <a:buFont typeface="Arial" panose="020B0604020202020204" pitchFamily="34" charset="0"/>
                        <a:buChar char="•"/>
                      </a:pPr>
                      <a:r>
                        <a:rPr lang="en-GB" sz="900" kern="1200" baseline="0" dirty="0" smtClean="0">
                          <a:solidFill>
                            <a:schemeClr val="tx1"/>
                          </a:solidFill>
                          <a:latin typeface="+mn-lt"/>
                          <a:ea typeface="Verdana" panose="020B0604030504040204" pitchFamily="34" charset="0"/>
                          <a:cs typeface="Verdana" panose="020B0604030504040204" pitchFamily="34" charset="0"/>
                        </a:rPr>
                        <a:t>Move to GCP expected before 20/01/21 to minimise rework</a:t>
                      </a:r>
                      <a:endParaRPr lang="en-GB" sz="900" kern="1200" baseline="0" dirty="0">
                        <a:solidFill>
                          <a:schemeClr val="tx1"/>
                        </a:solidFill>
                        <a:latin typeface="+mn-lt"/>
                        <a:ea typeface="Verdana" panose="020B0604030504040204" pitchFamily="34" charset="0"/>
                        <a:cs typeface="Verdan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900" b="0" i="0" u="none" strike="noStrike" kern="1200" cap="none" spc="0" normalizeH="0" baseline="0" noProof="0" dirty="0">
                        <a:ln>
                          <a:noFill/>
                        </a:ln>
                        <a:solidFill>
                          <a:schemeClr val="tx1"/>
                        </a:solidFill>
                        <a:effectLst/>
                        <a:uLnTx/>
                        <a:uFillTx/>
                        <a:latin typeface="+mn-lt"/>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10004"/>
                  </a:ext>
                </a:extLst>
              </a:tr>
              <a:tr h="469149">
                <a:tc>
                  <a:txBody>
                    <a:bodyPr/>
                    <a:lstStyle/>
                    <a:p>
                      <a:pPr marL="171450" indent="-171450">
                        <a:buFont typeface="Wingdings" panose="05000000000000000000" pitchFamily="2" charset="2"/>
                        <a:buChar char="ü"/>
                      </a:pPr>
                      <a:r>
                        <a:rPr lang="en-GB" sz="900" b="1" dirty="0">
                          <a:solidFill>
                            <a:schemeClr val="tx1"/>
                          </a:solidFill>
                          <a:latin typeface="+mn-lt"/>
                          <a:ea typeface="Verdana" panose="020B0604030504040204" pitchFamily="34" charset="0"/>
                          <a:cs typeface="Verdana" panose="020B0604030504040204" pitchFamily="34" charset="0"/>
                        </a:rPr>
                        <a:t>York</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dirty="0">
                          <a:solidFill>
                            <a:schemeClr val="tx1"/>
                          </a:solidFill>
                          <a:latin typeface="+mn-lt"/>
                          <a:ea typeface="Verdana" panose="020B0604030504040204" pitchFamily="34" charset="0"/>
                          <a:cs typeface="Verdana" panose="020B0604030504040204" pitchFamily="34" charset="0"/>
                        </a:rPr>
                        <a:t>Data provision</a:t>
                      </a:r>
                    </a:p>
                  </a:txBody>
                  <a:tcPr anchor="ctr"/>
                </a:tc>
                <a:tc>
                  <a:txBody>
                    <a:bodyPr/>
                    <a:lstStyle/>
                    <a:p>
                      <a:endParaRPr lang="en-GB" sz="900" kern="1200" dirty="0">
                        <a:solidFill>
                          <a:schemeClr val="tx1"/>
                        </a:solidFill>
                        <a:latin typeface="+mn-lt"/>
                        <a:ea typeface="Verdana" panose="020B0604030504040204" pitchFamily="34" charset="0"/>
                        <a:cs typeface="Verdana" panose="020B0604030504040204" pitchFamily="34" charset="0"/>
                      </a:endParaRPr>
                    </a:p>
                  </a:txBody>
                  <a:tcPr anchor="ctr">
                    <a:solidFill>
                      <a:srgbClr val="FFC000"/>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25/01/21</a:t>
                      </a:r>
                      <a:endParaRPr lang="en-GB" sz="900" kern="1200" baseline="0" dirty="0">
                        <a:solidFill>
                          <a:schemeClr val="tx1"/>
                        </a:solidFill>
                        <a:latin typeface="+mn-lt"/>
                        <a:ea typeface="Verdana" panose="020B0604030504040204" pitchFamily="34" charset="0"/>
                        <a:cs typeface="Verdana" panose="020B0604030504040204" pitchFamily="34" charset="0"/>
                      </a:endParaRPr>
                    </a:p>
                  </a:txBody>
                  <a:tcPr>
                    <a:solidFill>
                      <a:schemeClr val="bg1"/>
                    </a:solidFill>
                  </a:tcPr>
                </a:tc>
                <a:tc>
                  <a:txBody>
                    <a:bodyPr/>
                    <a:lstStyle/>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a:solidFill>
                            <a:schemeClr val="tx1"/>
                          </a:solidFill>
                          <a:latin typeface="+mj-lt"/>
                          <a:ea typeface="Verdana" panose="020B0604030504040204" pitchFamily="34" charset="0"/>
                          <a:cs typeface="Verdana" panose="020B0604030504040204" pitchFamily="34" charset="0"/>
                        </a:rPr>
                        <a:t>Code moved from dev to test/Staging environments</a:t>
                      </a:r>
                    </a:p>
                  </a:txBody>
                  <a:tcPr/>
                </a:tc>
                <a:tc>
                  <a:txBody>
                    <a:bodyPr/>
                    <a:lstStyle/>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Clinical </a:t>
                      </a:r>
                      <a:r>
                        <a:rPr lang="en-GB" sz="900" kern="1200" baseline="0" dirty="0">
                          <a:solidFill>
                            <a:schemeClr val="tx1"/>
                          </a:solidFill>
                          <a:latin typeface="+mn-lt"/>
                          <a:ea typeface="Verdana" panose="020B0604030504040204" pitchFamily="34" charset="0"/>
                          <a:cs typeface="Verdana" panose="020B0604030504040204" pitchFamily="34" charset="0"/>
                        </a:rPr>
                        <a:t>safety testing of York dataset</a:t>
                      </a:r>
                    </a:p>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Progression through staging into live</a:t>
                      </a:r>
                    </a:p>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Go Live approval</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Issues around PIX have hindered progress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900" b="0" i="0" u="none" strike="noStrike" kern="1200" cap="none" spc="0" normalizeH="0" baseline="0" noProof="0" dirty="0">
                        <a:ln>
                          <a:noFill/>
                        </a:ln>
                        <a:solidFill>
                          <a:schemeClr val="tx1"/>
                        </a:solidFill>
                        <a:effectLst/>
                        <a:uLnTx/>
                        <a:uFillTx/>
                        <a:latin typeface="+mn-lt"/>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10005"/>
                  </a:ext>
                </a:extLst>
              </a:tr>
              <a:tr h="485214">
                <a:tc>
                  <a:txBody>
                    <a:bodyPr/>
                    <a:lstStyle/>
                    <a:p>
                      <a:pPr marL="171450" indent="-171450">
                        <a:buFont typeface="Wingdings" panose="05000000000000000000" pitchFamily="2" charset="2"/>
                        <a:buChar char="ü"/>
                      </a:pPr>
                      <a:r>
                        <a:rPr lang="en-GB" sz="900" b="1" dirty="0">
                          <a:solidFill>
                            <a:schemeClr val="tx1"/>
                          </a:solidFill>
                          <a:latin typeface="+mn-lt"/>
                          <a:ea typeface="Verdana" panose="020B0604030504040204" pitchFamily="34" charset="0"/>
                          <a:cs typeface="Verdana" panose="020B0604030504040204" pitchFamily="34" charset="0"/>
                        </a:rPr>
                        <a:t>NLAG</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dirty="0">
                          <a:solidFill>
                            <a:schemeClr val="tx1"/>
                          </a:solidFill>
                          <a:latin typeface="+mn-lt"/>
                          <a:ea typeface="Verdana" panose="020B0604030504040204" pitchFamily="34" charset="0"/>
                          <a:cs typeface="Verdana" panose="020B0604030504040204" pitchFamily="34" charset="0"/>
                        </a:rPr>
                        <a:t>Data provision</a:t>
                      </a:r>
                    </a:p>
                  </a:txBody>
                  <a:tcPr anchor="ctr"/>
                </a:tc>
                <a:tc>
                  <a:txBody>
                    <a:bodyPr/>
                    <a:lstStyle/>
                    <a:p>
                      <a:endParaRPr lang="en-GB" sz="900" kern="1200" dirty="0">
                        <a:solidFill>
                          <a:schemeClr val="tx1"/>
                        </a:solidFill>
                        <a:latin typeface="+mn-lt"/>
                        <a:ea typeface="Verdana" panose="020B0604030504040204" pitchFamily="34" charset="0"/>
                        <a:cs typeface="Verdana" panose="020B0604030504040204" pitchFamily="34" charset="0"/>
                      </a:endParaRPr>
                    </a:p>
                  </a:txBody>
                  <a:tcPr anchor="ctr">
                    <a:solidFill>
                      <a:srgbClr val="FFC000"/>
                    </a:solidFill>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baseline="0" dirty="0">
                          <a:solidFill>
                            <a:schemeClr val="tx1"/>
                          </a:solidFill>
                          <a:latin typeface="+mn-lt"/>
                          <a:ea typeface="Verdana" panose="020B0604030504040204" pitchFamily="34" charset="0"/>
                          <a:cs typeface="Verdana" panose="020B0604030504040204" pitchFamily="34" charset="0"/>
                        </a:rPr>
                        <a:t>18/12/20</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900" kern="1200" baseline="0" dirty="0">
                        <a:solidFill>
                          <a:schemeClr val="tx1"/>
                        </a:solidFill>
                        <a:latin typeface="+mn-lt"/>
                        <a:ea typeface="Verdana" panose="020B0604030504040204" pitchFamily="34" charset="0"/>
                        <a:cs typeface="Verdana" panose="020B0604030504040204" pitchFamily="34" charset="0"/>
                      </a:endParaRPr>
                    </a:p>
                  </a:txBody>
                  <a:tcPr>
                    <a:solidFill>
                      <a:schemeClr val="bg1"/>
                    </a:solidFill>
                  </a:tcPr>
                </a:tc>
                <a:tc>
                  <a:txBody>
                    <a:bodyPr/>
                    <a:lstStyle/>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Connectivity via Internet First in progress – virtual server now available in DMZ</a:t>
                      </a:r>
                    </a:p>
                  </a:txBody>
                  <a:tcPr/>
                </a:tc>
                <a:tc>
                  <a:txBody>
                    <a:bodyPr/>
                    <a:lstStyle/>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87313" algn="l"/>
                        </a:tabLst>
                        <a:defRPr/>
                      </a:pPr>
                      <a:r>
                        <a:rPr lang="en-GB" sz="900" kern="1200" baseline="0" dirty="0">
                          <a:solidFill>
                            <a:schemeClr val="tx1"/>
                          </a:solidFill>
                          <a:latin typeface="+mn-lt"/>
                          <a:ea typeface="Verdana" panose="020B0604030504040204" pitchFamily="34" charset="0"/>
                          <a:cs typeface="Verdana" panose="020B0604030504040204" pitchFamily="34" charset="0"/>
                        </a:rPr>
                        <a:t>UAT and clinical safety testing </a:t>
                      </a:r>
                    </a:p>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87313" algn="l"/>
                        </a:tabLst>
                        <a:defRPr/>
                      </a:pPr>
                      <a:r>
                        <a:rPr lang="en-GB" sz="900" kern="1200" baseline="0" dirty="0">
                          <a:solidFill>
                            <a:schemeClr val="tx1"/>
                          </a:solidFill>
                          <a:latin typeface="+mn-lt"/>
                          <a:ea typeface="Verdana" panose="020B0604030504040204" pitchFamily="34" charset="0"/>
                          <a:cs typeface="Verdana" panose="020B0604030504040204" pitchFamily="34" charset="0"/>
                        </a:rPr>
                        <a:t>TA documents returned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900" b="0" i="0" u="none" strike="noStrike" kern="1200" cap="none" spc="0" normalizeH="0" baseline="0" noProof="0" dirty="0">
                          <a:ln>
                            <a:noFill/>
                          </a:ln>
                          <a:solidFill>
                            <a:schemeClr val="tx1"/>
                          </a:solidFill>
                          <a:effectLst/>
                          <a:uLnTx/>
                          <a:uFillTx/>
                          <a:latin typeface="+mn-lt"/>
                          <a:ea typeface="Verdana" panose="020B0604030504040204" pitchFamily="34" charset="0"/>
                          <a:cs typeface="Verdana" panose="020B0604030504040204" pitchFamily="34" charset="0"/>
                        </a:rPr>
                        <a:t>Change of developer has caused timing issues. Data provision </a:t>
                      </a:r>
                      <a:r>
                        <a:rPr kumimoji="0" lang="en-GB" sz="900" b="0" i="0" u="none" strike="noStrike" kern="1200" cap="none" spc="0" normalizeH="0" baseline="0" noProof="0" dirty="0" smtClean="0">
                          <a:ln>
                            <a:noFill/>
                          </a:ln>
                          <a:solidFill>
                            <a:schemeClr val="tx1"/>
                          </a:solidFill>
                          <a:effectLst/>
                          <a:uLnTx/>
                          <a:uFillTx/>
                          <a:latin typeface="+mn-lt"/>
                          <a:ea typeface="Verdana" panose="020B0604030504040204" pitchFamily="34" charset="0"/>
                          <a:cs typeface="Verdana" panose="020B0604030504040204" pitchFamily="34" charset="0"/>
                        </a:rPr>
                        <a:t>cannot commence before GP-C work complete</a:t>
                      </a:r>
                      <a:endParaRPr kumimoji="0" lang="en-GB" sz="900" b="0" i="0" u="none" strike="noStrike" kern="1200" cap="none" spc="0" normalizeH="0" baseline="0" noProof="0" dirty="0">
                        <a:ln>
                          <a:noFill/>
                        </a:ln>
                        <a:solidFill>
                          <a:schemeClr val="tx1"/>
                        </a:solidFill>
                        <a:effectLst/>
                        <a:uLnTx/>
                        <a:uFillTx/>
                        <a:latin typeface="+mn-lt"/>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10006"/>
                  </a:ext>
                </a:extLst>
              </a:tr>
              <a:tr h="485214">
                <a:tc>
                  <a:txBody>
                    <a:bodyPr/>
                    <a:lstStyle/>
                    <a:p>
                      <a:pPr marL="171450" indent="-171450">
                        <a:buFont typeface="Wingdings" panose="05000000000000000000" pitchFamily="2" charset="2"/>
                        <a:buChar char="ü"/>
                      </a:pPr>
                      <a:r>
                        <a:rPr lang="en-GB" sz="900" b="1" dirty="0">
                          <a:solidFill>
                            <a:schemeClr val="tx1"/>
                          </a:solidFill>
                          <a:latin typeface="+mn-lt"/>
                          <a:ea typeface="Verdana" panose="020B0604030504040204" pitchFamily="34" charset="0"/>
                          <a:cs typeface="Verdana" panose="020B0604030504040204" pitchFamily="34" charset="0"/>
                        </a:rPr>
                        <a:t>NYCC</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dirty="0">
                          <a:solidFill>
                            <a:schemeClr val="tx1"/>
                          </a:solidFill>
                          <a:latin typeface="+mn-lt"/>
                          <a:ea typeface="Verdana" panose="020B0604030504040204" pitchFamily="34" charset="0"/>
                          <a:cs typeface="Verdana" panose="020B0604030504040204" pitchFamily="34" charset="0"/>
                        </a:rPr>
                        <a:t>Data provision</a:t>
                      </a:r>
                    </a:p>
                  </a:txBody>
                  <a:tcPr anchor="ctr"/>
                </a:tc>
                <a:tc>
                  <a:txBody>
                    <a:bodyPr/>
                    <a:lstStyle/>
                    <a:p>
                      <a:endParaRPr lang="en-GB" sz="900" kern="1200" dirty="0">
                        <a:solidFill>
                          <a:schemeClr val="tx1"/>
                        </a:solidFill>
                        <a:latin typeface="+mn-lt"/>
                        <a:ea typeface="Verdana" panose="020B0604030504040204" pitchFamily="34" charset="0"/>
                        <a:cs typeface="Verdana" panose="020B0604030504040204" pitchFamily="34" charset="0"/>
                      </a:endParaRPr>
                    </a:p>
                  </a:txBody>
                  <a:tcPr anchor="ctr">
                    <a:solidFill>
                      <a:srgbClr val="FFC000"/>
                    </a:solidFill>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baseline="0" dirty="0">
                          <a:solidFill>
                            <a:schemeClr val="tx1"/>
                          </a:solidFill>
                          <a:latin typeface="+mn-lt"/>
                          <a:ea typeface="Verdana" panose="020B0604030504040204" pitchFamily="34" charset="0"/>
                          <a:cs typeface="Verdana" panose="020B0604030504040204" pitchFamily="34" charset="0"/>
                        </a:rPr>
                        <a:t>18/12/20</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900" kern="1200" baseline="0" dirty="0">
                        <a:solidFill>
                          <a:schemeClr val="tx1"/>
                        </a:solidFill>
                        <a:latin typeface="+mn-lt"/>
                        <a:ea typeface="Verdana" panose="020B0604030504040204" pitchFamily="34" charset="0"/>
                        <a:cs typeface="Verdana" panose="020B0604030504040204" pitchFamily="34" charset="0"/>
                      </a:endParaRPr>
                    </a:p>
                  </a:txBody>
                  <a:tcPr>
                    <a:solidFill>
                      <a:schemeClr val="bg1"/>
                    </a:solidFill>
                  </a:tcPr>
                </a:tc>
                <a:tc>
                  <a:txBody>
                    <a:bodyPr/>
                    <a:lstStyle/>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Connectivity issues resolved</a:t>
                      </a:r>
                    </a:p>
                  </a:txBody>
                  <a:tcPr/>
                </a:tc>
                <a:tc>
                  <a:txBody>
                    <a:bodyPr/>
                    <a:lstStyle/>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UAT and clinical safety testing </a:t>
                      </a:r>
                    </a:p>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Go Live scheduled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900" b="0" i="0" u="none" strike="noStrike" kern="1200" cap="none" spc="0" normalizeH="0" baseline="0" noProof="0" dirty="0" smtClean="0">
                          <a:ln>
                            <a:noFill/>
                          </a:ln>
                          <a:solidFill>
                            <a:schemeClr val="tx1"/>
                          </a:solidFill>
                          <a:effectLst/>
                          <a:uLnTx/>
                          <a:uFillTx/>
                          <a:latin typeface="+mn-lt"/>
                          <a:ea typeface="Verdana" panose="020B0604030504040204" pitchFamily="34" charset="0"/>
                          <a:cs typeface="Verdana" panose="020B0604030504040204" pitchFamily="34" charset="0"/>
                        </a:rPr>
                        <a:t>Old version of FHIR proxy needing updating</a:t>
                      </a:r>
                      <a:endParaRPr kumimoji="0" lang="en-GB" sz="900" b="0" i="0" u="none" strike="noStrike" kern="1200" cap="none" spc="0" normalizeH="0" baseline="0" noProof="0" dirty="0">
                        <a:ln>
                          <a:noFill/>
                        </a:ln>
                        <a:solidFill>
                          <a:schemeClr val="tx1"/>
                        </a:solidFill>
                        <a:effectLst/>
                        <a:uLnTx/>
                        <a:uFillTx/>
                        <a:latin typeface="+mn-lt"/>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10007"/>
                  </a:ext>
                </a:extLst>
              </a:tr>
              <a:tr h="615604">
                <a:tc>
                  <a:txBody>
                    <a:bodyPr/>
                    <a:lstStyle/>
                    <a:p>
                      <a:pPr marL="171450" indent="-171450">
                        <a:buFont typeface="Wingdings" panose="05000000000000000000" pitchFamily="2" charset="2"/>
                        <a:buChar char="ü"/>
                      </a:pPr>
                      <a:r>
                        <a:rPr lang="en-GB" sz="900" b="1" dirty="0">
                          <a:solidFill>
                            <a:schemeClr val="tx1"/>
                          </a:solidFill>
                          <a:latin typeface="+mn-lt"/>
                          <a:ea typeface="Verdana" panose="020B0604030504040204" pitchFamily="34" charset="0"/>
                          <a:cs typeface="Verdana" panose="020B0604030504040204" pitchFamily="34" charset="0"/>
                        </a:rPr>
                        <a:t>HUTH </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dirty="0">
                          <a:solidFill>
                            <a:schemeClr val="tx1"/>
                          </a:solidFill>
                          <a:latin typeface="+mn-lt"/>
                          <a:ea typeface="Verdana" panose="020B0604030504040204" pitchFamily="34" charset="0"/>
                          <a:cs typeface="Verdana" panose="020B0604030504040204" pitchFamily="34" charset="0"/>
                        </a:rPr>
                        <a:t>Data provision</a:t>
                      </a:r>
                    </a:p>
                  </a:txBody>
                  <a:tcPr anchor="ctr"/>
                </a:tc>
                <a:tc>
                  <a:txBody>
                    <a:bodyPr/>
                    <a:lstStyle/>
                    <a:p>
                      <a:endParaRPr lang="en-GB" sz="900" dirty="0">
                        <a:solidFill>
                          <a:schemeClr val="tx1"/>
                        </a:solidFill>
                        <a:latin typeface="+mn-lt"/>
                        <a:ea typeface="Verdana" panose="020B0604030504040204" pitchFamily="34" charset="0"/>
                        <a:cs typeface="Verdana" panose="020B0604030504040204" pitchFamily="34" charset="0"/>
                      </a:endParaRPr>
                    </a:p>
                  </a:txBody>
                  <a:tcPr anchor="ctr">
                    <a:solidFill>
                      <a:srgbClr val="FFC000"/>
                    </a:solidFill>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baseline="0" dirty="0">
                          <a:solidFill>
                            <a:schemeClr val="tx1"/>
                          </a:solidFill>
                          <a:latin typeface="+mn-lt"/>
                        </a:rPr>
                        <a:t>09/12/20</a:t>
                      </a:r>
                    </a:p>
                  </a:txBody>
                  <a:tcPr>
                    <a:solidFill>
                      <a:schemeClr val="bg1"/>
                    </a:solidFill>
                  </a:tcPr>
                </a:tc>
                <a:tc>
                  <a:txBody>
                    <a:bodyPr/>
                    <a:lstStyle/>
                    <a:p>
                      <a:pPr marL="87313" lvl="0" indent="-87313">
                        <a:buFont typeface="Arial" panose="020B0604020202020204" pitchFamily="34" charset="0"/>
                        <a:buChar char="•"/>
                      </a:pPr>
                      <a:r>
                        <a:rPr lang="en-GB" sz="900" kern="1200" baseline="0" dirty="0">
                          <a:solidFill>
                            <a:schemeClr val="tx1"/>
                          </a:solidFill>
                          <a:latin typeface="+mn-lt"/>
                          <a:ea typeface="Verdana" panose="020B0604030504040204" pitchFamily="34" charset="0"/>
                          <a:cs typeface="Verdana" panose="020B0604030504040204" pitchFamily="34" charset="0"/>
                        </a:rPr>
                        <a:t>Complete technical assurance (incl. cyber)</a:t>
                      </a:r>
                    </a:p>
                    <a:p>
                      <a:pPr marL="87313" lvl="0" indent="-87313">
                        <a:buFont typeface="Arial" panose="020B0604020202020204" pitchFamily="34" charset="0"/>
                        <a:buChar char="•"/>
                      </a:pPr>
                      <a:r>
                        <a:rPr lang="en-GB" sz="900" kern="1200" baseline="0" dirty="0">
                          <a:solidFill>
                            <a:schemeClr val="tx1"/>
                          </a:solidFill>
                          <a:latin typeface="+mn-lt"/>
                          <a:ea typeface="Verdana" panose="020B0604030504040204" pitchFamily="34" charset="0"/>
                          <a:cs typeface="Verdana" panose="020B0604030504040204" pitchFamily="34" charset="0"/>
                        </a:rPr>
                        <a:t>Complete PIX server work to enable patient identification</a:t>
                      </a:r>
                    </a:p>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YHCR Go Live approval granted</a:t>
                      </a:r>
                      <a:endParaRPr lang="en-GB" sz="900" kern="1200" baseline="0" dirty="0">
                        <a:solidFill>
                          <a:schemeClr val="tx1"/>
                        </a:solidFill>
                        <a:latin typeface="+mn-lt"/>
                      </a:endParaRPr>
                    </a:p>
                  </a:txBody>
                  <a:tcPr/>
                </a:tc>
                <a:tc>
                  <a:txBody>
                    <a:bodyPr/>
                    <a:lstStyle/>
                    <a:p>
                      <a:pPr marL="87313" lvl="0" indent="-87313">
                        <a:buFont typeface="Arial" panose="020B0604020202020204" pitchFamily="34" charset="0"/>
                        <a:buChar char="•"/>
                      </a:pPr>
                      <a:r>
                        <a:rPr lang="en-GB" sz="900" kern="1200" baseline="0" dirty="0">
                          <a:solidFill>
                            <a:schemeClr val="tx1"/>
                          </a:solidFill>
                          <a:latin typeface="+mn-lt"/>
                          <a:ea typeface="Verdana" panose="020B0604030504040204" pitchFamily="34" charset="0"/>
                          <a:cs typeface="Verdana" panose="020B0604030504040204" pitchFamily="34" charset="0"/>
                        </a:rPr>
                        <a:t>Switch on scheduled </a:t>
                      </a:r>
                      <a:r>
                        <a:rPr lang="en-GB" sz="900" kern="1200" baseline="0" dirty="0" smtClean="0">
                          <a:solidFill>
                            <a:schemeClr val="tx1"/>
                          </a:solidFill>
                          <a:latin typeface="+mn-lt"/>
                          <a:ea typeface="Verdana" panose="020B0604030504040204" pitchFamily="34" charset="0"/>
                          <a:cs typeface="Verdana" panose="020B0604030504040204" pitchFamily="34" charset="0"/>
                        </a:rPr>
                        <a:t>w/c 18/01/21</a:t>
                      </a:r>
                      <a:endParaRPr lang="en-GB" sz="900" kern="1200" baseline="0" dirty="0">
                        <a:solidFill>
                          <a:schemeClr val="tx1"/>
                        </a:solidFill>
                        <a:latin typeface="+mn-lt"/>
                        <a:ea typeface="Verdana" panose="020B0604030504040204" pitchFamily="34" charset="0"/>
                        <a:cs typeface="Verdan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900" b="0" i="0" u="none" strike="noStrike" kern="1200" cap="none" spc="0" normalizeH="0" baseline="0" noProof="0" dirty="0">
                        <a:ln>
                          <a:noFill/>
                        </a:ln>
                        <a:solidFill>
                          <a:schemeClr val="tx1"/>
                        </a:solidFill>
                        <a:effectLst/>
                        <a:uLnTx/>
                        <a:uFillTx/>
                        <a:latin typeface="+mn-lt"/>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xmlns="" val="10008"/>
                  </a:ext>
                </a:extLst>
              </a:tr>
            </a:tbl>
          </a:graphicData>
        </a:graphic>
      </p:graphicFrame>
    </p:spTree>
    <p:extLst>
      <p:ext uri="{BB962C8B-B14F-4D97-AF65-F5344CB8AC3E}">
        <p14:creationId xmlns:p14="http://schemas.microsoft.com/office/powerpoint/2010/main" val="2869804340"/>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eloitte_UK_Onscreen">
  <a:themeElements>
    <a:clrScheme name="Deloitte colors">
      <a:dk1>
        <a:srgbClr val="000000"/>
      </a:dk1>
      <a:lt1>
        <a:srgbClr val="FFFFFF"/>
      </a:lt1>
      <a:dk2>
        <a:srgbClr val="44546A"/>
      </a:dk2>
      <a:lt2>
        <a:srgbClr val="E7E6E6"/>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954F72"/>
      </a:folHlink>
    </a:clrScheme>
    <a:fontScheme name="Deloitte Powerpoint fo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lgn="ctr">
          <a:solidFill>
            <a:schemeClr val="accent3"/>
          </a:solidFill>
          <a:miter lim="800000"/>
          <a:headEnd/>
          <a:tailEnd/>
        </a:ln>
      </a:spPr>
      <a:bodyPr wrap="square" lIns="88900" tIns="88900" rIns="88900" bIns="88900" rtlCol="0" anchor="ctr"/>
      <a:lstStyle>
        <a:defPPr algn="ctr">
          <a:lnSpc>
            <a:spcPct val="106000"/>
          </a:lnSpc>
          <a:buFont typeface="Wingdings 2" pitchFamily="18" charset="2"/>
          <a:buNone/>
          <a:defRPr sz="1600" b="1" noProof="0" dirty="0" err="1" smtClean="0">
            <a:solidFill>
              <a:schemeClr val="bg1"/>
            </a:solidFill>
          </a:defRPr>
        </a:defPPr>
      </a:lstStyle>
    </a:spDef>
    <a:lnDef>
      <a:spPr>
        <a:ln>
          <a:solidFill>
            <a:srgbClr val="44546A"/>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marL="176400" indent="-176400">
          <a:spcBef>
            <a:spcPts val="0"/>
          </a:spcBef>
          <a:spcAft>
            <a:spcPts val="1000"/>
          </a:spcAft>
          <a:buSzPct val="100000"/>
          <a:buFont typeface="Arial"/>
          <a:buChar char="•"/>
          <a:defRPr sz="1200" noProof="0" dirty="0" err="1" smtClean="0">
            <a:solidFill>
              <a:schemeClr val="tx1"/>
            </a:solidFill>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Lst>
  <a:extLst>
    <a:ext uri="{05A4C25C-085E-4340-85A3-A5531E510DB2}">
      <thm15:themeFamily xmlns:thm15="http://schemas.microsoft.com/office/thememl/2012/main" name="Presentation (4-3).potx" id="{81226782-3F4C-4FAE-ACB3-7A350325E9DA}" vid="{E3359E41-2FE4-49EA-92B0-D3F400C55B54}"/>
    </a:ext>
  </a:ext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31AA938FE962A45A3E19DCBCF209F91" ma:contentTypeVersion="15" ma:contentTypeDescription="Create a new document." ma:contentTypeScope="" ma:versionID="c5a763970778ce32d70d8767f2bad029">
  <xsd:schema xmlns:xsd="http://www.w3.org/2001/XMLSchema" xmlns:xs="http://www.w3.org/2001/XMLSchema" xmlns:p="http://schemas.microsoft.com/office/2006/metadata/properties" xmlns:ns1="http://schemas.microsoft.com/sharepoint/v3" xmlns:ns3="32678723-8c06-45e1-8bd0-318b9868a43d" xmlns:ns4="5789755c-de38-4fe3-9623-40afa3bba1e2" targetNamespace="http://schemas.microsoft.com/office/2006/metadata/properties" ma:root="true" ma:fieldsID="a4bf36aad4b3afe0a6acec1c854d75c7" ns1:_="" ns3:_="" ns4:_="">
    <xsd:import namespace="http://schemas.microsoft.com/sharepoint/v3"/>
    <xsd:import namespace="32678723-8c06-45e1-8bd0-318b9868a43d"/>
    <xsd:import namespace="5789755c-de38-4fe3-9623-40afa3bba1e2"/>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Location" minOccurs="0"/>
                <xsd:element ref="ns3:MediaServiceOCR" minOccurs="0"/>
                <xsd:element ref="ns1:_ip_UnifiedCompliancePolicyProperties" minOccurs="0"/>
                <xsd:element ref="ns1:_ip_UnifiedCompliancePolicyUIAc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2678723-8c06-45e1-8bd0-318b9868a4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789755c-de38-4fe3-9623-40afa3bba1e2"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FFA09B2-773B-4FB6-85A9-016D8CBC1B37}">
  <ds:schemaRefs>
    <ds:schemaRef ds:uri="http://schemas.microsoft.com/office/2006/documentManagement/types"/>
    <ds:schemaRef ds:uri="http://schemas.microsoft.com/office/2006/metadata/properties"/>
    <ds:schemaRef ds:uri="http://purl.org/dc/elements/1.1/"/>
    <ds:schemaRef ds:uri="32678723-8c06-45e1-8bd0-318b9868a43d"/>
    <ds:schemaRef ds:uri="http://schemas.openxmlformats.org/package/2006/metadata/core-properties"/>
    <ds:schemaRef ds:uri="http://schemas.microsoft.com/office/infopath/2007/PartnerControls"/>
    <ds:schemaRef ds:uri="http://purl.org/dc/terms/"/>
    <ds:schemaRef ds:uri="5789755c-de38-4fe3-9623-40afa3bba1e2"/>
    <ds:schemaRef ds:uri="http://schemas.microsoft.com/sharepoint/v3"/>
    <ds:schemaRef ds:uri="http://www.w3.org/XML/1998/namespace"/>
    <ds:schemaRef ds:uri="http://purl.org/dc/dcmitype/"/>
  </ds:schemaRefs>
</ds:datastoreItem>
</file>

<file path=customXml/itemProps2.xml><?xml version="1.0" encoding="utf-8"?>
<ds:datastoreItem xmlns:ds="http://schemas.openxmlformats.org/officeDocument/2006/customXml" ds:itemID="{C504C085-EDF4-4B98-98EF-E5263EF4F6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2678723-8c06-45e1-8bd0-318b9868a43d"/>
    <ds:schemaRef ds:uri="5789755c-de38-4fe3-9623-40afa3bba1e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4C006C2-3D3A-4646-8B65-0AB1992F9E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78250</TotalTime>
  <Words>2435</Words>
  <Application>Microsoft Office PowerPoint</Application>
  <PresentationFormat>Widescreen</PresentationFormat>
  <Paragraphs>421</Paragraphs>
  <Slides>15</Slides>
  <Notes>2</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15</vt:i4>
      </vt:variant>
    </vt:vector>
  </HeadingPairs>
  <TitlesOfParts>
    <vt:vector size="24" baseType="lpstr">
      <vt:lpstr>Arial</vt:lpstr>
      <vt:lpstr>Museo 500</vt:lpstr>
      <vt:lpstr>Open Sans</vt:lpstr>
      <vt:lpstr>Verdana</vt:lpstr>
      <vt:lpstr>Wingdings</vt:lpstr>
      <vt:lpstr>Wingdings 2</vt:lpstr>
      <vt:lpstr>Deloitte_UK_Onscreen</vt:lpstr>
      <vt:lpstr>think-cell Slide</vt:lpstr>
      <vt:lpstr>Worksheet</vt:lpstr>
      <vt:lpstr>PowerPoint Presentation</vt:lpstr>
      <vt:lpstr>PowerPoint Presentation</vt:lpstr>
      <vt:lpstr>Integrated Care Record Project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Population Health Management</vt:lpstr>
      <vt:lpstr>PowerPoint Presentation</vt:lpstr>
    </vt:vector>
  </TitlesOfParts>
  <Company>Deloitte Touche Tohmatsu Services,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Weeden, Elsie (UK - London)</dc:creator>
  <cp:lastModifiedBy>Alan Baker</cp:lastModifiedBy>
  <cp:revision>1026</cp:revision>
  <dcterms:created xsi:type="dcterms:W3CDTF">2018-01-10T11:28:30Z</dcterms:created>
  <dcterms:modified xsi:type="dcterms:W3CDTF">2021-01-12T15:51:54Z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D_TemplateTypeName">
    <vt:lpwstr>powerpoint</vt:lpwstr>
  </property>
  <property fmtid="{D5CDD505-2E9C-101B-9397-08002B2CF9AE}" pid="3" name="SD_DocumentLanguageString">
    <vt:lpwstr>English (United Kingdom)</vt:lpwstr>
  </property>
  <property fmtid="{D5CDD505-2E9C-101B-9397-08002B2CF9AE}" pid="4" name="SD_CtlText_Usersettings_Userprofile">
    <vt:lpwstr/>
  </property>
  <property fmtid="{D5CDD505-2E9C-101B-9397-08002B2CF9AE}" pid="5" name="SD_InternalExternal">
    <vt:lpwstr>5</vt:lpwstr>
  </property>
  <property fmtid="{D5CDD505-2E9C-101B-9397-08002B2CF9AE}" pid="6" name="SD_CtlText_Generelt_InternExtern">
    <vt:lpwstr>5</vt:lpwstr>
  </property>
  <property fmtid="{D5CDD505-2E9C-101B-9397-08002B2CF9AE}" pid="7" name="SD_UserprofileName">
    <vt:lpwstr>Elsie</vt:lpwstr>
  </property>
  <property fmtid="{D5CDD505-2E9C-101B-9397-08002B2CF9AE}" pid="8" name="SD_OFF_ID">
    <vt:lpwstr>1</vt:lpwstr>
  </property>
  <property fmtid="{D5CDD505-2E9C-101B-9397-08002B2CF9AE}" pid="9" name="CurrentOfficeID">
    <vt:lpwstr>1</vt:lpwstr>
  </property>
  <property fmtid="{D5CDD505-2E9C-101B-9397-08002B2CF9AE}" pid="10" name="SD_OFF_Office">
    <vt:lpwstr>Deloitte LLP</vt:lpwstr>
  </property>
  <property fmtid="{D5CDD505-2E9C-101B-9397-08002B2CF9AE}" pid="11" name="SD_OFF_LegalName">
    <vt:lpwstr>Deloitte LLP</vt:lpwstr>
  </property>
  <property fmtid="{D5CDD505-2E9C-101B-9397-08002B2CF9AE}" pid="12" name="SD_OFF_InternalText_DE">
    <vt:lpwstr>This is an internal document which provides confidential advice and guidance to partners and staff of Deloitte LLP and its subsidiaries. It is not to be copied or made available to any other party.
© %Date:yyyy% Deloitte LLP. All rights reserved.</vt:lpwstr>
  </property>
  <property fmtid="{D5CDD505-2E9C-101B-9397-08002B2CF9AE}" pid="13" name="SD_OFF_InternalText">
    <vt:lpwstr>This is an internal document which provides confidential advice and guidance to partners and staff of Deloitte LLP and its subsidiaries. It is not to be copied or made available to any other party.
© %Date:yyyy% Deloitte LLP. All rights reserved.</vt:lpwstr>
  </property>
  <property fmtid="{D5CDD505-2E9C-101B-9397-08002B2CF9AE}" pid="14" name="SD_OFF_InternalText_FR">
    <vt:lpwstr>This is an internal document which provides confidential advice and guidance to partners and staff of Deloitte LLP and its subsidiaries. It is not to be copied or made available to any other party.
© %Date:yyyy% Deloitte LLP. All rights reserved.</vt:lpwstr>
  </property>
  <property fmtid="{D5CDD505-2E9C-101B-9397-08002B2CF9AE}" pid="15" name="SD_OFF_InternalText_IT">
    <vt:lpwstr>This is an internal document which provides confidential advice and guidance to partners and staff of Deloitte LLP and its subsidiaries. It is not to be copied or made available to any other party.
© %Date:yyyy% Deloitte LLP. All rights reserved.</vt:lpwstr>
  </property>
  <property fmtid="{D5CDD505-2E9C-101B-9397-08002B2CF9AE}" pid="16" name="SD_OFF_ExternalWord_DE">
    <vt:lpwstr>Deloitte LLP is a limited liability partnership registered in England and Wales with registered number OC303675 and its registered office at 2 New Street Square, London, EC4A 3BZ, United Kingdom.
Deloitte LLP is the United Kingdom affiliate of Deloitte N</vt:lpwstr>
  </property>
  <property fmtid="{D5CDD505-2E9C-101B-9397-08002B2CF9AE}" pid="17" name="SD_OFF_ExternalWord">
    <vt:lpwstr>Deloitte LLP is a limited liability partnership registered in England and Wales with registered number OC303675 and its registered office at 2 New Street Square, London, EC4A 3BZ, United Kingdom.
Deloitte LLP is the United Kingdom affiliate of Deloitte N</vt:lpwstr>
  </property>
  <property fmtid="{D5CDD505-2E9C-101B-9397-08002B2CF9AE}" pid="18" name="SD_OFF_ExternalWord_FR">
    <vt:lpwstr>Deloitte LLP is a limited liability partnership registered in England and Wales with registered number OC303675 and its registered office at 2 New Street Square, London, EC4A 3BZ, United Kingdom.
Deloitte LLP is the United Kingdom affiliate of Deloitte N</vt:lpwstr>
  </property>
  <property fmtid="{D5CDD505-2E9C-101B-9397-08002B2CF9AE}" pid="19" name="SD_OFF_ExternalWord_IT">
    <vt:lpwstr>Deloitte LLP is a limited liability partnership registered in England and Wales with registered number OC303675 and its registered office at 2 New Street Square, London, EC4A 3BZ, United Kingdom.
Deloitte LLP is the United Kingdom affiliate of Deloitte N</vt:lpwstr>
  </property>
  <property fmtid="{D5CDD505-2E9C-101B-9397-08002B2CF9AE}" pid="20" name="SD_OFF_ExternalPowerPoint_DE">
    <vt:lpwstr>This publication has been written in general terms and we recommend that you obtain professional advice before acting or refraining from action on any of the contents of this publication. Deloitte LLP accepts no liability for any loss occasioned to any pe</vt:lpwstr>
  </property>
  <property fmtid="{D5CDD505-2E9C-101B-9397-08002B2CF9AE}" pid="21" name="SD_OFF_ExternalPowerPoint">
    <vt:lpwstr>This publication has been written in general terms and we recommend that you obtain professional advice before acting or refraining from action on any of the contents of this publication. Deloitte LLP accepts no liability for any loss occasioned to any pe</vt:lpwstr>
  </property>
  <property fmtid="{D5CDD505-2E9C-101B-9397-08002B2CF9AE}" pid="22" name="SD_OFF_ExternalPowerPoint_FR">
    <vt:lpwstr>This publication has been written in general terms and we recommend that you obtain professional advice before acting or refraining from action on any of the contents of this publication. Deloitte LLP accepts no liability for any loss occasioned to any pe</vt:lpwstr>
  </property>
  <property fmtid="{D5CDD505-2E9C-101B-9397-08002B2CF9AE}" pid="23" name="SD_OFF_ExternalPowerPoint_IT">
    <vt:lpwstr>This publication has been written in general terms and we recommend that you obtain professional advice before acting or refraining from action on any of the contents of this publication. Deloitte LLP accepts no liability for any loss occasioned to any pe</vt:lpwstr>
  </property>
  <property fmtid="{D5CDD505-2E9C-101B-9397-08002B2CF9AE}" pid="24" name="SD_OFF_ExternalReport_DE">
    <vt:lpwstr>This document is confidential and it is not to be copied or made available to any other party. Deloitte LLP does not accept any liability for use of or reliance on the contents of this document by any person save by the intended recipient(s) to the extent</vt:lpwstr>
  </property>
  <property fmtid="{D5CDD505-2E9C-101B-9397-08002B2CF9AE}" pid="25" name="SD_OFF_ExternalReport">
    <vt:lpwstr>This document is confidential and it is not to be copied or made available to any other party. Deloitte LLP does not accept any liability for use of or reliance on the contents of this document by any person save by the intended recipient(s) to the extent</vt:lpwstr>
  </property>
  <property fmtid="{D5CDD505-2E9C-101B-9397-08002B2CF9AE}" pid="26" name="SD_OFF_ExternalReport_FR">
    <vt:lpwstr>This document is confidential and it is not to be copied or made available to any other party. Deloitte LLP does not accept any liability for use of or reliance on the contents of this document by any person save by the intended recipient(s) to the extent</vt:lpwstr>
  </property>
  <property fmtid="{D5CDD505-2E9C-101B-9397-08002B2CF9AE}" pid="27" name="SD_OFF_ExternalReport_IT">
    <vt:lpwstr>This document is confidential and it is not to be copied or made available to any other party. Deloitte LLP does not accept any liability for use of or reliance on the contents of this document by any person save by the intended recipient(s) to the extent</vt:lpwstr>
  </property>
  <property fmtid="{D5CDD505-2E9C-101B-9397-08002B2CF9AE}" pid="28" name="SD_OFF_ExternalProposal_DE">
    <vt:lpwstr>Important notice
This document has been prepared by Deloitte LLP for the sole purpose of enabling the parties to whom it is addressed to evaluate the capabilities of Deloitte LLP to supply the proposed services.
The information contained in this documen</vt:lpwstr>
  </property>
  <property fmtid="{D5CDD505-2E9C-101B-9397-08002B2CF9AE}" pid="29" name="SD_OFF_ExternalProposal">
    <vt:lpwstr>Important notice
This document has been prepared by Deloitte LLP for the sole purpose of enabling the parties to whom it is addressed to evaluate the capabilities of Deloitte LLP to supply the proposed services.
The information contained in this documen</vt:lpwstr>
  </property>
  <property fmtid="{D5CDD505-2E9C-101B-9397-08002B2CF9AE}" pid="30" name="SD_OFF_ExternalProposal_FR">
    <vt:lpwstr>Important notice
This document has been prepared by Deloitte LLP for the sole purpose of enabling the parties to whom it is addressed to evaluate the capabilities of Deloitte LLP to supply the proposed services.
The information contained in this documen</vt:lpwstr>
  </property>
  <property fmtid="{D5CDD505-2E9C-101B-9397-08002B2CF9AE}" pid="31" name="SD_OFF_ExternalProposal_IT">
    <vt:lpwstr>Important notice
This document has been prepared by Deloitte LLP for the sole purpose of enabling the parties to whom it is addressed to evaluate the capabilities of Deloitte LLP to supply the proposed services.
The information contained in this documen</vt:lpwstr>
  </property>
  <property fmtid="{D5CDD505-2E9C-101B-9397-08002B2CF9AE}" pid="32" name="SD_OFF_ExternalProposalException_DE">
    <vt:lpwstr/>
  </property>
  <property fmtid="{D5CDD505-2E9C-101B-9397-08002B2CF9AE}" pid="33" name="SD_OFF_ExternalProposalException">
    <vt:lpwstr/>
  </property>
  <property fmtid="{D5CDD505-2E9C-101B-9397-08002B2CF9AE}" pid="34" name="SD_OFF_ExternalProposalException_FR">
    <vt:lpwstr/>
  </property>
  <property fmtid="{D5CDD505-2E9C-101B-9397-08002B2CF9AE}" pid="35" name="SD_OFF_ExternalProposalException_IT">
    <vt:lpwstr/>
  </property>
  <property fmtid="{D5CDD505-2E9C-101B-9397-08002B2CF9AE}" pid="36" name="SD_OFF_Competencies_DE">
    <vt:lpwstr/>
  </property>
  <property fmtid="{D5CDD505-2E9C-101B-9397-08002B2CF9AE}" pid="37" name="SD_OFF_Competencies">
    <vt:lpwstr/>
  </property>
  <property fmtid="{D5CDD505-2E9C-101B-9397-08002B2CF9AE}" pid="38" name="SD_OFF_Competencies_FR">
    <vt:lpwstr/>
  </property>
  <property fmtid="{D5CDD505-2E9C-101B-9397-08002B2CF9AE}" pid="39" name="SD_OFF_Competencies_IT">
    <vt:lpwstr/>
  </property>
  <property fmtid="{D5CDD505-2E9C-101B-9397-08002B2CF9AE}" pid="40" name="SD_OFF_WebAddress">
    <vt:lpwstr>www.deloitte.co.uk</vt:lpwstr>
  </property>
  <property fmtid="{D5CDD505-2E9C-101B-9397-08002B2CF9AE}" pid="41" name="SD_OFF_VATNumber">
    <vt:lpwstr>GB 809 7077 06</vt:lpwstr>
  </property>
  <property fmtid="{D5CDD505-2E9C-101B-9397-08002B2CF9AE}" pid="42" name="SD_OFF_Language">
    <vt:lpwstr/>
  </property>
  <property fmtid="{D5CDD505-2E9C-101B-9397-08002B2CF9AE}" pid="43" name="SD_OFF_Copyright">
    <vt:lpwstr>© %Date:yyyy% Deloitte LLP. All rights reserved.</vt:lpwstr>
  </property>
  <property fmtid="{D5CDD505-2E9C-101B-9397-08002B2CF9AE}" pid="44" name="SD_OFF_Copyright_FR">
    <vt:lpwstr/>
  </property>
  <property fmtid="{D5CDD505-2E9C-101B-9397-08002B2CF9AE}" pid="45" name="SD_OFF_Copyright_IT">
    <vt:lpwstr/>
  </property>
  <property fmtid="{D5CDD505-2E9C-101B-9397-08002B2CF9AE}" pid="46" name="SD_OFF_Copyright_DE">
    <vt:lpwstr/>
  </property>
  <property fmtid="{D5CDD505-2E9C-101B-9397-08002B2CF9AE}" pid="47" name="SD_OFF_LogoName">
    <vt:lpwstr>Logo</vt:lpwstr>
  </property>
  <property fmtid="{D5CDD505-2E9C-101B-9397-08002B2CF9AE}" pid="48" name="SD_OFF_NewsletterLogoName">
    <vt:lpwstr>White_Logo</vt:lpwstr>
  </property>
  <property fmtid="{D5CDD505-2E9C-101B-9397-08002B2CF9AE}" pid="49" name="SD_OFF_ImageDefinition">
    <vt:lpwstr>Standard</vt:lpwstr>
  </property>
  <property fmtid="{D5CDD505-2E9C-101B-9397-08002B2CF9AE}" pid="50" name="SD_OFF_ArtworkDefinition">
    <vt:lpwstr>Standard</vt:lpwstr>
  </property>
  <property fmtid="{D5CDD505-2E9C-101B-9397-08002B2CF9AE}" pid="51" name="SD_OFF_CorporateMessage">
    <vt:lpwstr>LLP</vt:lpwstr>
  </property>
  <property fmtid="{D5CDD505-2E9C-101B-9397-08002B2CF9AE}" pid="52" name="SD_OFF_SocialMedia">
    <vt:lpwstr>UK</vt:lpwstr>
  </property>
  <property fmtid="{D5CDD505-2E9C-101B-9397-08002B2CF9AE}" pid="53" name="SD_OFF_DearBritish">
    <vt:lpwstr>Dear</vt:lpwstr>
  </property>
  <property fmtid="{D5CDD505-2E9C-101B-9397-08002B2CF9AE}" pid="54" name="SD_OFF_DDear">
    <vt:lpwstr>&lt;none&gt;</vt:lpwstr>
  </property>
  <property fmtid="{D5CDD505-2E9C-101B-9397-08002B2CF9AE}" pid="55" name="SD_OFF_DDear_IT">
    <vt:lpwstr>&lt;none&gt;</vt:lpwstr>
  </property>
  <property fmtid="{D5CDD505-2E9C-101B-9397-08002B2CF9AE}" pid="56" name="SD_OFF_DDear_DE">
    <vt:lpwstr>&lt;none&gt;</vt:lpwstr>
  </property>
  <property fmtid="{D5CDD505-2E9C-101B-9397-08002B2CF9AE}" pid="57" name="SD_OFF_DDear_FR">
    <vt:lpwstr>&lt;none&gt;</vt:lpwstr>
  </property>
  <property fmtid="{D5CDD505-2E9C-101B-9397-08002B2CF9AE}" pid="58" name="SD_OFF_ExceptionFilter">
    <vt:lpwstr>Normal</vt:lpwstr>
  </property>
  <property fmtid="{D5CDD505-2E9C-101B-9397-08002B2CF9AE}" pid="59" name="SD_OFF_SD_OFF_ID">
    <vt:lpwstr>23</vt:lpwstr>
  </property>
  <property fmtid="{D5CDD505-2E9C-101B-9397-08002B2CF9AE}" pid="60" name="SD_OFF_SD_OFF_Address">
    <vt:lpwstr>London - 2 New Street</vt:lpwstr>
  </property>
  <property fmtid="{D5CDD505-2E9C-101B-9397-08002B2CF9AE}" pid="61" name="SD_OFF_SD_OFF_AddressName">
    <vt:lpwstr>2 New Street Square
London
EC4A 3BZ</vt:lpwstr>
  </property>
  <property fmtid="{D5CDD505-2E9C-101B-9397-08002B2CF9AE}" pid="62" name="SD_OFF_SD_OFF_Country">
    <vt:lpwstr>United Kingdom</vt:lpwstr>
  </property>
  <property fmtid="{D5CDD505-2E9C-101B-9397-08002B2CF9AE}" pid="63" name="SD_OFF_SD_OFF_EmailAddressName">
    <vt:lpwstr>2 New Street Square, London, EC4A 3BZ</vt:lpwstr>
  </property>
  <property fmtid="{D5CDD505-2E9C-101B-9397-08002B2CF9AE}" pid="64" name="SD_OFF_SD_OFF_Phone">
    <vt:lpwstr>+44 (0)20 7936 3000</vt:lpwstr>
  </property>
  <property fmtid="{D5CDD505-2E9C-101B-9397-08002B2CF9AE}" pid="65" name="SD_OFF_SD_OFF_Fax">
    <vt:lpwstr>+44 (0)20 7583 1198</vt:lpwstr>
  </property>
  <property fmtid="{D5CDD505-2E9C-101B-9397-08002B2CF9AE}" pid="66" name="SD_USR_Name">
    <vt:lpwstr>Elsie Weeden</vt:lpwstr>
  </property>
  <property fmtid="{D5CDD505-2E9C-101B-9397-08002B2CF9AE}" pid="67" name="SD_USR_Title">
    <vt:lpwstr>Senior Consultant</vt:lpwstr>
  </property>
  <property fmtid="{D5CDD505-2E9C-101B-9397-08002B2CF9AE}" pid="68" name="SD_USR_DirectPhone">
    <vt:lpwstr>+44 20 7007 1087</vt:lpwstr>
  </property>
  <property fmtid="{D5CDD505-2E9C-101B-9397-08002B2CF9AE}" pid="69" name="SD_USR_DirectFax">
    <vt:lpwstr/>
  </property>
  <property fmtid="{D5CDD505-2E9C-101B-9397-08002B2CF9AE}" pid="70" name="SD_USR_Mobile">
    <vt:lpwstr/>
  </property>
  <property fmtid="{D5CDD505-2E9C-101B-9397-08002B2CF9AE}" pid="71" name="SD_USR_Email">
    <vt:lpwstr>eweeden@deloitte.co.uk</vt:lpwstr>
  </property>
  <property fmtid="{D5CDD505-2E9C-101B-9397-08002B2CF9AE}" pid="72" name="SD_ADR_Address">
    <vt:lpwstr>London - 2 New Street</vt:lpwstr>
  </property>
  <property fmtid="{D5CDD505-2E9C-101B-9397-08002B2CF9AE}" pid="73" name="SD_USR_ServiceLine">
    <vt:lpwstr>Risk Advisory</vt:lpwstr>
  </property>
  <property fmtid="{D5CDD505-2E9C-101B-9397-08002B2CF9AE}" pid="74" name="SD_OFF_OfficialName">
    <vt:lpwstr>Deloitte LLP</vt:lpwstr>
  </property>
  <property fmtid="{D5CDD505-2E9C-101B-9397-08002B2CF9AE}" pid="75" name="SD_FLD_DisableMinutedTable">
    <vt:lpwstr>False</vt:lpwstr>
  </property>
  <property fmtid="{D5CDD505-2E9C-101B-9397-08002B2CF9AE}" pid="76" name="SD_USR_TeamFacebook">
    <vt:lpwstr>Please select... (if available)</vt:lpwstr>
  </property>
  <property fmtid="{D5CDD505-2E9C-101B-9397-08002B2CF9AE}" pid="77" name="SD_USR_TeamTwitter">
    <vt:lpwstr>Please select... (if available)</vt:lpwstr>
  </property>
  <property fmtid="{D5CDD505-2E9C-101B-9397-08002B2CF9AE}" pid="78" name="SD_USR_TeamBlogs">
    <vt:lpwstr>Please select... (if available)</vt:lpwstr>
  </property>
  <property fmtid="{D5CDD505-2E9C-101B-9397-08002B2CF9AE}" pid="79" name="SD_USR_TeamOther">
    <vt:lpwstr>Please select... (if available)</vt:lpwstr>
  </property>
  <property fmtid="{D5CDD505-2E9C-101B-9397-08002B2CF9AE}" pid="80" name="SD_USR_PersonalTwitter">
    <vt:lpwstr/>
  </property>
  <property fmtid="{D5CDD505-2E9C-101B-9397-08002B2CF9AE}" pid="81" name="SD_USR_PersonalLinkedIn">
    <vt:lpwstr/>
  </property>
  <property fmtid="{D5CDD505-2E9C-101B-9397-08002B2CF9AE}" pid="82" name="DocumentInfoFinished">
    <vt:lpwstr>True</vt:lpwstr>
  </property>
  <property fmtid="{D5CDD505-2E9C-101B-9397-08002B2CF9AE}" pid="83" name="SD_DocumentLanguage">
    <vt:lpwstr>en-GB</vt:lpwstr>
  </property>
  <property fmtid="{D5CDD505-2E9C-101B-9397-08002B2CF9AE}" pid="84" name="LastCompletedArtworkDefinition">
    <vt:lpwstr>Standard</vt:lpwstr>
  </property>
  <property fmtid="{D5CDD505-2E9C-101B-9397-08002B2CF9AE}" pid="85" name="ContentTypeId">
    <vt:lpwstr>0x010100831AA938FE962A45A3E19DCBCF209F91</vt:lpwstr>
  </property>
</Properties>
</file>